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8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2" r:id="rId2"/>
  </p:sldMasterIdLst>
  <p:notesMasterIdLst>
    <p:notesMasterId r:id="rId213"/>
  </p:notesMasterIdLst>
  <p:handoutMasterIdLst>
    <p:handoutMasterId r:id="rId214"/>
  </p:handoutMasterIdLst>
  <p:sldIdLst>
    <p:sldId id="256" r:id="rId3"/>
    <p:sldId id="631" r:id="rId4"/>
    <p:sldId id="257" r:id="rId5"/>
    <p:sldId id="258" r:id="rId6"/>
    <p:sldId id="479" r:id="rId7"/>
    <p:sldId id="564" r:id="rId8"/>
    <p:sldId id="516" r:id="rId9"/>
    <p:sldId id="578" r:id="rId10"/>
    <p:sldId id="579" r:id="rId11"/>
    <p:sldId id="580" r:id="rId12"/>
    <p:sldId id="577" r:id="rId13"/>
    <p:sldId id="480" r:id="rId14"/>
    <p:sldId id="581" r:id="rId15"/>
    <p:sldId id="259" r:id="rId16"/>
    <p:sldId id="481" r:id="rId17"/>
    <p:sldId id="482" r:id="rId18"/>
    <p:sldId id="493" r:id="rId19"/>
    <p:sldId id="654" r:id="rId20"/>
    <p:sldId id="265" r:id="rId21"/>
    <p:sldId id="273" r:id="rId22"/>
    <p:sldId id="274" r:id="rId23"/>
    <p:sldId id="266" r:id="rId24"/>
    <p:sldId id="299" r:id="rId25"/>
    <p:sldId id="267" r:id="rId26"/>
    <p:sldId id="565" r:id="rId27"/>
    <p:sldId id="566" r:id="rId28"/>
    <p:sldId id="483" r:id="rId29"/>
    <p:sldId id="484" r:id="rId30"/>
    <p:sldId id="485" r:id="rId31"/>
    <p:sldId id="486" r:id="rId32"/>
    <p:sldId id="489" r:id="rId33"/>
    <p:sldId id="260" r:id="rId34"/>
    <p:sldId id="261" r:id="rId35"/>
    <p:sldId id="262" r:id="rId36"/>
    <p:sldId id="263" r:id="rId37"/>
    <p:sldId id="264" r:id="rId38"/>
    <p:sldId id="490" r:id="rId39"/>
    <p:sldId id="491" r:id="rId40"/>
    <p:sldId id="492" r:id="rId41"/>
    <p:sldId id="487" r:id="rId42"/>
    <p:sldId id="495" r:id="rId43"/>
    <p:sldId id="294" r:id="rId44"/>
    <p:sldId id="488" r:id="rId45"/>
    <p:sldId id="494" r:id="rId46"/>
    <p:sldId id="512" r:id="rId47"/>
    <p:sldId id="496" r:id="rId48"/>
    <p:sldId id="585" r:id="rId49"/>
    <p:sldId id="497" r:id="rId50"/>
    <p:sldId id="498" r:id="rId51"/>
    <p:sldId id="499" r:id="rId52"/>
    <p:sldId id="500" r:id="rId53"/>
    <p:sldId id="501" r:id="rId54"/>
    <p:sldId id="502" r:id="rId55"/>
    <p:sldId id="503" r:id="rId56"/>
    <p:sldId id="517" r:id="rId57"/>
    <p:sldId id="518" r:id="rId58"/>
    <p:sldId id="519" r:id="rId59"/>
    <p:sldId id="521" r:id="rId60"/>
    <p:sldId id="520" r:id="rId61"/>
    <p:sldId id="524" r:id="rId62"/>
    <p:sldId id="522" r:id="rId63"/>
    <p:sldId id="523" r:id="rId64"/>
    <p:sldId id="525" r:id="rId65"/>
    <p:sldId id="526" r:id="rId66"/>
    <p:sldId id="527" r:id="rId67"/>
    <p:sldId id="582" r:id="rId68"/>
    <p:sldId id="583" r:id="rId69"/>
    <p:sldId id="584" r:id="rId70"/>
    <p:sldId id="513" r:id="rId71"/>
    <p:sldId id="630" r:id="rId72"/>
    <p:sldId id="632" r:id="rId73"/>
    <p:sldId id="528" r:id="rId74"/>
    <p:sldId id="645" r:id="rId75"/>
    <p:sldId id="646" r:id="rId76"/>
    <p:sldId id="529" r:id="rId77"/>
    <p:sldId id="647" r:id="rId78"/>
    <p:sldId id="648" r:id="rId79"/>
    <p:sldId id="649" r:id="rId80"/>
    <p:sldId id="650" r:id="rId81"/>
    <p:sldId id="651" r:id="rId82"/>
    <p:sldId id="652" r:id="rId83"/>
    <p:sldId id="653" r:id="rId84"/>
    <p:sldId id="514" r:id="rId85"/>
    <p:sldId id="515" r:id="rId86"/>
    <p:sldId id="530" r:id="rId87"/>
    <p:sldId id="531" r:id="rId88"/>
    <p:sldId id="532" r:id="rId89"/>
    <p:sldId id="637" r:id="rId90"/>
    <p:sldId id="638" r:id="rId91"/>
    <p:sldId id="639" r:id="rId92"/>
    <p:sldId id="640" r:id="rId93"/>
    <p:sldId id="533" r:id="rId94"/>
    <p:sldId id="534" r:id="rId95"/>
    <p:sldId id="535" r:id="rId96"/>
    <p:sldId id="536" r:id="rId97"/>
    <p:sldId id="537" r:id="rId98"/>
    <p:sldId id="538" r:id="rId99"/>
    <p:sldId id="539" r:id="rId100"/>
    <p:sldId id="540" r:id="rId101"/>
    <p:sldId id="541" r:id="rId102"/>
    <p:sldId id="542" r:id="rId103"/>
    <p:sldId id="543" r:id="rId104"/>
    <p:sldId id="626" r:id="rId105"/>
    <p:sldId id="627" r:id="rId106"/>
    <p:sldId id="544" r:id="rId107"/>
    <p:sldId id="545" r:id="rId108"/>
    <p:sldId id="546" r:id="rId109"/>
    <p:sldId id="547" r:id="rId110"/>
    <p:sldId id="623" r:id="rId111"/>
    <p:sldId id="548" r:id="rId112"/>
    <p:sldId id="549" r:id="rId113"/>
    <p:sldId id="550" r:id="rId114"/>
    <p:sldId id="551" r:id="rId115"/>
    <p:sldId id="552" r:id="rId116"/>
    <p:sldId id="553" r:id="rId117"/>
    <p:sldId id="554" r:id="rId118"/>
    <p:sldId id="621" r:id="rId119"/>
    <p:sldId id="622" r:id="rId120"/>
    <p:sldId id="633" r:id="rId121"/>
    <p:sldId id="555" r:id="rId122"/>
    <p:sldId id="556" r:id="rId123"/>
    <p:sldId id="562" r:id="rId124"/>
    <p:sldId id="557" r:id="rId125"/>
    <p:sldId id="558" r:id="rId126"/>
    <p:sldId id="559" r:id="rId127"/>
    <p:sldId id="560" r:id="rId128"/>
    <p:sldId id="561" r:id="rId129"/>
    <p:sldId id="603" r:id="rId130"/>
    <p:sldId id="563" r:id="rId131"/>
    <p:sldId id="676" r:id="rId132"/>
    <p:sldId id="677" r:id="rId133"/>
    <p:sldId id="567" r:id="rId134"/>
    <p:sldId id="568" r:id="rId135"/>
    <p:sldId id="570" r:id="rId136"/>
    <p:sldId id="569" r:id="rId137"/>
    <p:sldId id="571" r:id="rId138"/>
    <p:sldId id="572" r:id="rId139"/>
    <p:sldId id="573" r:id="rId140"/>
    <p:sldId id="574" r:id="rId141"/>
    <p:sldId id="575" r:id="rId142"/>
    <p:sldId id="576" r:id="rId143"/>
    <p:sldId id="587" r:id="rId144"/>
    <p:sldId id="586" r:id="rId145"/>
    <p:sldId id="615" r:id="rId146"/>
    <p:sldId id="616" r:id="rId147"/>
    <p:sldId id="628" r:id="rId148"/>
    <p:sldId id="629" r:id="rId149"/>
    <p:sldId id="588" r:id="rId150"/>
    <p:sldId id="589" r:id="rId151"/>
    <p:sldId id="590" r:id="rId152"/>
    <p:sldId id="591" r:id="rId153"/>
    <p:sldId id="592" r:id="rId154"/>
    <p:sldId id="593" r:id="rId155"/>
    <p:sldId id="594" r:id="rId156"/>
    <p:sldId id="617" r:id="rId157"/>
    <p:sldId id="618" r:id="rId158"/>
    <p:sldId id="619" r:id="rId159"/>
    <p:sldId id="620" r:id="rId160"/>
    <p:sldId id="599" r:id="rId161"/>
    <p:sldId id="605" r:id="rId162"/>
    <p:sldId id="606" r:id="rId163"/>
    <p:sldId id="607" r:id="rId164"/>
    <p:sldId id="608" r:id="rId165"/>
    <p:sldId id="655" r:id="rId166"/>
    <p:sldId id="656" r:id="rId167"/>
    <p:sldId id="657" r:id="rId168"/>
    <p:sldId id="658" r:id="rId169"/>
    <p:sldId id="659" r:id="rId170"/>
    <p:sldId id="660" r:id="rId171"/>
    <p:sldId id="661" r:id="rId172"/>
    <p:sldId id="662" r:id="rId173"/>
    <p:sldId id="663" r:id="rId174"/>
    <p:sldId id="664" r:id="rId175"/>
    <p:sldId id="665" r:id="rId176"/>
    <p:sldId id="666" r:id="rId177"/>
    <p:sldId id="667" r:id="rId178"/>
    <p:sldId id="668" r:id="rId179"/>
    <p:sldId id="669" r:id="rId180"/>
    <p:sldId id="670" r:id="rId181"/>
    <p:sldId id="671" r:id="rId182"/>
    <p:sldId id="635" r:id="rId183"/>
    <p:sldId id="636" r:id="rId184"/>
    <p:sldId id="634" r:id="rId185"/>
    <p:sldId id="672" r:id="rId186"/>
    <p:sldId id="673" r:id="rId187"/>
    <p:sldId id="609" r:id="rId188"/>
    <p:sldId id="610" r:id="rId189"/>
    <p:sldId id="611" r:id="rId190"/>
    <p:sldId id="612" r:id="rId191"/>
    <p:sldId id="613" r:id="rId192"/>
    <p:sldId id="614" r:id="rId193"/>
    <p:sldId id="595" r:id="rId194"/>
    <p:sldId id="602" r:id="rId195"/>
    <p:sldId id="600" r:id="rId196"/>
    <p:sldId id="596" r:id="rId197"/>
    <p:sldId id="597" r:id="rId198"/>
    <p:sldId id="598" r:id="rId199"/>
    <p:sldId id="624" r:id="rId200"/>
    <p:sldId id="625" r:id="rId201"/>
    <p:sldId id="678" r:id="rId202"/>
    <p:sldId id="679" r:id="rId203"/>
    <p:sldId id="680" r:id="rId204"/>
    <p:sldId id="675" r:id="rId205"/>
    <p:sldId id="681" r:id="rId206"/>
    <p:sldId id="682" r:id="rId207"/>
    <p:sldId id="683" r:id="rId208"/>
    <p:sldId id="642" r:id="rId209"/>
    <p:sldId id="641" r:id="rId210"/>
    <p:sldId id="643" r:id="rId211"/>
    <p:sldId id="644" r:id="rId212"/>
  </p:sldIdLst>
  <p:sldSz cx="1343977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52DE5-7C00-4F86-80CF-BD535E802BBB}" v="478" dt="2023-08-10T07:11:00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6864" autoAdjust="0"/>
  </p:normalViewPr>
  <p:slideViewPr>
    <p:cSldViewPr snapToGrid="0">
      <p:cViewPr varScale="1">
        <p:scale>
          <a:sx n="65" d="100"/>
          <a:sy n="65" d="100"/>
        </p:scale>
        <p:origin x="9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theme" Target="theme/theme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tableStyles" Target="tableStyle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microsoft.com/office/2016/11/relationships/changesInfo" Target="changesInfos/changesInfo1.xml"/><Relationship Id="rId3" Type="http://schemas.openxmlformats.org/officeDocument/2006/relationships/slide" Target="slides/slide1.xml"/><Relationship Id="rId214" Type="http://schemas.openxmlformats.org/officeDocument/2006/relationships/handoutMaster" Target="handoutMasters/handout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microsoft.com/office/2015/10/relationships/revisionInfo" Target="revisionInfo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phics Guru" userId="d850d2d1f9c44abc" providerId="LiveId" clId="{5FADBB4D-F1CC-4E43-AE6D-6855B2CDBCC0}"/>
    <pc:docChg chg="custSel modSld">
      <pc:chgData name="Graphics Guru" userId="d850d2d1f9c44abc" providerId="LiveId" clId="{5FADBB4D-F1CC-4E43-AE6D-6855B2CDBCC0}" dt="2023-07-30T22:57:25.736" v="54" actId="20577"/>
      <pc:docMkLst>
        <pc:docMk/>
      </pc:docMkLst>
      <pc:sldChg chg="modSp mod">
        <pc:chgData name="Graphics Guru" userId="d850d2d1f9c44abc" providerId="LiveId" clId="{5FADBB4D-F1CC-4E43-AE6D-6855B2CDBCC0}" dt="2023-07-30T22:57:25.736" v="54" actId="20577"/>
        <pc:sldMkLst>
          <pc:docMk/>
          <pc:sldMk cId="0" sldId="256"/>
        </pc:sldMkLst>
        <pc:spChg chg="mod">
          <ac:chgData name="Graphics Guru" userId="d850d2d1f9c44abc" providerId="LiveId" clId="{5FADBB4D-F1CC-4E43-AE6D-6855B2CDBCC0}" dt="2023-07-30T22:57:25.736" v="54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Graphics Guru" userId="d850d2d1f9c44abc" providerId="LiveId" clId="{39452DE5-7C00-4F86-80CF-BD535E802BBB}"/>
    <pc:docChg chg="undo redo custSel addSld delSld modSld sldOrd modMainMaster modNotesMaster">
      <pc:chgData name="Graphics Guru" userId="d850d2d1f9c44abc" providerId="LiveId" clId="{39452DE5-7C00-4F86-80CF-BD535E802BBB}" dt="2023-08-10T08:26:57.155" v="5864" actId="14100"/>
      <pc:docMkLst>
        <pc:docMk/>
      </pc:docMkLst>
      <pc:sldChg chg="addSp delSp modSp mod setBg modNotes">
        <pc:chgData name="Graphics Guru" userId="d850d2d1f9c44abc" providerId="LiveId" clId="{39452DE5-7C00-4F86-80CF-BD535E802BBB}" dt="2023-08-08T23:34:51.352" v="4968" actId="22"/>
        <pc:sldMkLst>
          <pc:docMk/>
          <pc:sldMk cId="0" sldId="256"/>
        </pc:sldMkLst>
        <pc:spChg chg="mod">
          <ac:chgData name="Graphics Guru" userId="d850d2d1f9c44abc" providerId="LiveId" clId="{39452DE5-7C00-4F86-80CF-BD535E802BBB}" dt="2023-08-06T06:23:54.387" v="4505" actId="20577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Graphics Guru" userId="d850d2d1f9c44abc" providerId="LiveId" clId="{39452DE5-7C00-4F86-80CF-BD535E802BBB}" dt="2023-07-30T23:26:07.251" v="184"/>
          <ac:spMkLst>
            <pc:docMk/>
            <pc:sldMk cId="0" sldId="256"/>
            <ac:spMk id="4" creationId="{4D62F12E-D5E0-6276-9068-C2237706594E}"/>
          </ac:spMkLst>
        </pc:spChg>
        <pc:spChg chg="add mod">
          <ac:chgData name="Graphics Guru" userId="d850d2d1f9c44abc" providerId="LiveId" clId="{39452DE5-7C00-4F86-80CF-BD535E802BBB}" dt="2023-07-30T23:26:46.836" v="201" actId="1076"/>
          <ac:spMkLst>
            <pc:docMk/>
            <pc:sldMk cId="0" sldId="256"/>
            <ac:spMk id="5" creationId="{32EEB9E0-AFB8-B585-4B56-CDF6E0A32207}"/>
          </ac:spMkLst>
        </pc:spChg>
        <pc:picChg chg="mod">
          <ac:chgData name="Graphics Guru" userId="d850d2d1f9c44abc" providerId="LiveId" clId="{39452DE5-7C00-4F86-80CF-BD535E802BBB}" dt="2023-07-30T23:33:55.470" v="250" actId="1076"/>
          <ac:picMkLst>
            <pc:docMk/>
            <pc:sldMk cId="0" sldId="256"/>
            <ac:picMk id="3" creationId="{00000000-0000-0000-0000-000000000000}"/>
          </ac:picMkLst>
        </pc:picChg>
        <pc:picChg chg="add del">
          <ac:chgData name="Graphics Guru" userId="d850d2d1f9c44abc" providerId="LiveId" clId="{39452DE5-7C00-4F86-80CF-BD535E802BBB}" dt="2023-08-04T07:25:56.107" v="3612" actId="22"/>
          <ac:picMkLst>
            <pc:docMk/>
            <pc:sldMk cId="0" sldId="256"/>
            <ac:picMk id="6" creationId="{2532C548-84E4-DCAF-D430-038A1A415D66}"/>
          </ac:picMkLst>
        </pc:picChg>
        <pc:picChg chg="add del">
          <ac:chgData name="Graphics Guru" userId="d850d2d1f9c44abc" providerId="LiveId" clId="{39452DE5-7C00-4F86-80CF-BD535E802BBB}" dt="2023-08-08T23:34:51.352" v="4968" actId="22"/>
          <ac:picMkLst>
            <pc:docMk/>
            <pc:sldMk cId="0" sldId="256"/>
            <ac:picMk id="6" creationId="{E5E1A890-3ADF-E67E-DF76-2ADD7E6F1E4C}"/>
          </ac:picMkLst>
        </pc:picChg>
        <pc:picChg chg="add del">
          <ac:chgData name="Graphics Guru" userId="d850d2d1f9c44abc" providerId="LiveId" clId="{39452DE5-7C00-4F86-80CF-BD535E802BBB}" dt="2023-08-04T07:54:16.904" v="3634" actId="22"/>
          <ac:picMkLst>
            <pc:docMk/>
            <pc:sldMk cId="0" sldId="256"/>
            <ac:picMk id="8" creationId="{40ADA4C0-4669-C967-F90F-232509B677DC}"/>
          </ac:picMkLst>
        </pc:picChg>
        <pc:picChg chg="add mod">
          <ac:chgData name="Graphics Guru" userId="d850d2d1f9c44abc" providerId="LiveId" clId="{39452DE5-7C00-4F86-80CF-BD535E802BBB}" dt="2023-08-05T18:17:05.296" v="4423" actId="1076"/>
          <ac:picMkLst>
            <pc:docMk/>
            <pc:sldMk cId="0" sldId="256"/>
            <ac:picMk id="1026" creationId="{5C67609D-D43A-7889-FAE0-2B758CF3DD46}"/>
          </ac:picMkLst>
        </pc:picChg>
      </pc:sldChg>
      <pc:sldChg chg="addSp delSp modSp mod setBg setClrOvrMap delDesignElem chgLayout modNotes">
        <pc:chgData name="Graphics Guru" userId="d850d2d1f9c44abc" providerId="LiveId" clId="{39452DE5-7C00-4F86-80CF-BD535E802BBB}" dt="2023-08-05T17:46:46.240" v="4369" actId="167"/>
        <pc:sldMkLst>
          <pc:docMk/>
          <pc:sldMk cId="0" sldId="257"/>
        </pc:sldMkLst>
        <pc:spChg chg="del mod ord">
          <ac:chgData name="Graphics Guru" userId="d850d2d1f9c44abc" providerId="LiveId" clId="{39452DE5-7C00-4F86-80CF-BD535E802BBB}" dt="2023-08-05T16:50:23.050" v="3727" actId="478"/>
          <ac:spMkLst>
            <pc:docMk/>
            <pc:sldMk cId="0" sldId="257"/>
            <ac:spMk id="2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1T06:00:10.036" v="1471" actId="478"/>
          <ac:spMkLst>
            <pc:docMk/>
            <pc:sldMk cId="0" sldId="257"/>
            <ac:spMk id="9" creationId="{CE55429E-8A03-354A-2B4E-2A6BEE147EF6}"/>
          </ac:spMkLst>
        </pc:spChg>
        <pc:spChg chg="add del mod">
          <ac:chgData name="Graphics Guru" userId="d850d2d1f9c44abc" providerId="LiveId" clId="{39452DE5-7C00-4F86-80CF-BD535E802BBB}" dt="2023-08-01T06:00:13.077" v="1472" actId="478"/>
          <ac:spMkLst>
            <pc:docMk/>
            <pc:sldMk cId="0" sldId="257"/>
            <ac:spMk id="11" creationId="{FC4230F1-F04B-CB9F-9720-8A1D22FFAA38}"/>
          </ac:spMkLst>
        </pc:spChg>
        <pc:spChg chg="add mod ord">
          <ac:chgData name="Graphics Guru" userId="d850d2d1f9c44abc" providerId="LiveId" clId="{39452DE5-7C00-4F86-80CF-BD535E802BBB}" dt="2023-08-05T17:41:14.841" v="4325" actId="208"/>
          <ac:spMkLst>
            <pc:docMk/>
            <pc:sldMk cId="0" sldId="257"/>
            <ac:spMk id="13" creationId="{D633CED3-ED08-BEE4-B192-3918BDBBDE2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3" creationId="{F6E384F5-137A-40B1-97F0-694CC6ECD59C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5" creationId="{9DBC4630-03DA-474F-BBCB-BA3AE6B317A4}"/>
          </ac:spMkLst>
        </pc:spChg>
        <pc:spChg chg="add mod">
          <ac:chgData name="Graphics Guru" userId="d850d2d1f9c44abc" providerId="LiveId" clId="{39452DE5-7C00-4F86-80CF-BD535E802BBB}" dt="2023-08-05T17:42:04.923" v="4338" actId="207"/>
          <ac:spMkLst>
            <pc:docMk/>
            <pc:sldMk cId="0" sldId="257"/>
            <ac:spMk id="16" creationId="{80A60FAD-2210-AA2B-8571-DC0F0A0E529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7" creationId="{78418A25-6EAC-4140-BFE6-284E1925B5EE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9" creationId="{C20267F5-D4E6-477A-A590-81F2ABD1B862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1" creationId="{6B9D64DB-4D5C-4A91-B45F-F301E3174F9F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3" creationId="{CB14CE1B-4BC5-4EF2-BE3D-05E4F580B3DB}"/>
          </ac:spMkLst>
        </pc:spChg>
        <pc:picChg chg="mod">
          <ac:chgData name="Graphics Guru" userId="d850d2d1f9c44abc" providerId="LiveId" clId="{39452DE5-7C00-4F86-80CF-BD535E802BBB}" dt="2023-08-05T16:48:51.813" v="3712" actId="1076"/>
          <ac:picMkLst>
            <pc:docMk/>
            <pc:sldMk cId="0" sldId="257"/>
            <ac:picMk id="3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37:09.814" v="4205" actId="166"/>
          <ac:picMkLst>
            <pc:docMk/>
            <pc:sldMk cId="0" sldId="257"/>
            <ac:picMk id="4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43:37.626" v="4362" actId="207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8-05T16:35:45.674" v="3665" actId="1076"/>
          <ac:picMkLst>
            <pc:docMk/>
            <pc:sldMk cId="0" sldId="257"/>
            <ac:picMk id="6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46:42.599" v="4368" actId="167"/>
          <ac:picMkLst>
            <pc:docMk/>
            <pc:sldMk cId="0" sldId="257"/>
            <ac:picMk id="7" creationId="{00000000-0000-0000-0000-000000000000}"/>
          </ac:picMkLst>
        </pc:picChg>
        <pc:picChg chg="del mod ord">
          <ac:chgData name="Graphics Guru" userId="d850d2d1f9c44abc" providerId="LiveId" clId="{39452DE5-7C00-4F86-80CF-BD535E802BBB}" dt="2023-08-05T17:35:49.463" v="4194" actId="478"/>
          <ac:picMkLst>
            <pc:docMk/>
            <pc:sldMk cId="0" sldId="257"/>
            <ac:picMk id="8" creationId="{00000000-0000-0000-0000-000000000000}"/>
          </ac:picMkLst>
        </pc:picChg>
        <pc:picChg chg="add del mod">
          <ac:chgData name="Graphics Guru" userId="d850d2d1f9c44abc" providerId="LiveId" clId="{39452DE5-7C00-4F86-80CF-BD535E802BBB}" dt="2023-08-05T16:44:04.686" v="3686" actId="478"/>
          <ac:picMkLst>
            <pc:docMk/>
            <pc:sldMk cId="0" sldId="257"/>
            <ac:picMk id="9" creationId="{184A3CC1-D421-C53A-DAD9-E8959B9AB2C4}"/>
          </ac:picMkLst>
        </pc:picChg>
        <pc:picChg chg="add del mod">
          <ac:chgData name="Graphics Guru" userId="d850d2d1f9c44abc" providerId="LiveId" clId="{39452DE5-7C00-4F86-80CF-BD535E802BBB}" dt="2023-08-05T16:50:05.474" v="3724" actId="478"/>
          <ac:picMkLst>
            <pc:docMk/>
            <pc:sldMk cId="0" sldId="257"/>
            <ac:picMk id="10" creationId="{A45C7D5B-7C6C-7F9F-DD20-AC6F8589C128}"/>
          </ac:picMkLst>
        </pc:picChg>
        <pc:picChg chg="add del mod ord modCrop">
          <ac:chgData name="Graphics Guru" userId="d850d2d1f9c44abc" providerId="LiveId" clId="{39452DE5-7C00-4F86-80CF-BD535E802BBB}" dt="2023-08-05T17:37:38.722" v="4207" actId="21"/>
          <ac:picMkLst>
            <pc:docMk/>
            <pc:sldMk cId="0" sldId="257"/>
            <ac:picMk id="12" creationId="{D2347A81-1B2E-8C30-59BF-E85D43312850}"/>
          </ac:picMkLst>
        </pc:picChg>
        <pc:picChg chg="add mod ord">
          <ac:chgData name="Graphics Guru" userId="d850d2d1f9c44abc" providerId="LiveId" clId="{39452DE5-7C00-4F86-80CF-BD535E802BBB}" dt="2023-08-05T17:46:46.240" v="4369" actId="167"/>
          <ac:picMkLst>
            <pc:docMk/>
            <pc:sldMk cId="0" sldId="257"/>
            <ac:picMk id="15" creationId="{99F22BFA-334B-F77F-65DE-3912F8156A22}"/>
          </ac:picMkLst>
        </pc:picChg>
        <pc:picChg chg="add del mod">
          <ac:chgData name="Graphics Guru" userId="d850d2d1f9c44abc" providerId="LiveId" clId="{39452DE5-7C00-4F86-80CF-BD535E802BBB}" dt="2023-08-05T16:43:29.239" v="3678" actId="478"/>
          <ac:picMkLst>
            <pc:docMk/>
            <pc:sldMk cId="0" sldId="257"/>
            <ac:picMk id="1026" creationId="{561EEAC6-DBD3-9E3F-E015-B2FDFBE0C342}"/>
          </ac:picMkLst>
        </pc:picChg>
        <pc:picChg chg="add del mod">
          <ac:chgData name="Graphics Guru" userId="d850d2d1f9c44abc" providerId="LiveId" clId="{39452DE5-7C00-4F86-80CF-BD535E802BBB}" dt="2023-08-05T17:28:56.160" v="4155" actId="478"/>
          <ac:picMkLst>
            <pc:docMk/>
            <pc:sldMk cId="0" sldId="257"/>
            <ac:picMk id="1027" creationId="{40FF0B2B-377B-D927-111D-500906BC00B4}"/>
          </ac:picMkLst>
        </pc:picChg>
        <pc:picChg chg="add del mod">
          <ac:chgData name="Graphics Guru" userId="d850d2d1f9c44abc" providerId="LiveId" clId="{39452DE5-7C00-4F86-80CF-BD535E802BBB}" dt="2023-08-05T17:25:44.835" v="4066" actId="478"/>
          <ac:picMkLst>
            <pc:docMk/>
            <pc:sldMk cId="0" sldId="257"/>
            <ac:picMk id="2050" creationId="{0B20E318-417A-05C6-41A6-FA3E338017E7}"/>
          </ac:picMkLst>
        </pc:picChg>
      </pc:sldChg>
      <pc:sldChg chg="addSp delSp modSp add del mod modClrScheme chgLayout modNotes">
        <pc:chgData name="Graphics Guru" userId="d850d2d1f9c44abc" providerId="LiveId" clId="{39452DE5-7C00-4F86-80CF-BD535E802BBB}" dt="2023-08-02T01:52:27.780" v="2998" actId="27636"/>
        <pc:sldMkLst>
          <pc:docMk/>
          <pc:sldMk cId="0" sldId="258"/>
        </pc:sldMkLst>
        <pc:spChg chg="del mod">
          <ac:chgData name="Graphics Guru" userId="d850d2d1f9c44abc" providerId="LiveId" clId="{39452DE5-7C00-4F86-80CF-BD535E802BBB}" dt="2023-08-01T07:15:41.876" v="1798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Graphics Guru" userId="d850d2d1f9c44abc" providerId="LiveId" clId="{39452DE5-7C00-4F86-80CF-BD535E802BBB}" dt="2023-08-02T01:52:04.560" v="2988" actId="404"/>
          <ac:spMkLst>
            <pc:docMk/>
            <pc:sldMk cId="0" sldId="258"/>
            <ac:spMk id="3" creationId="{3162EBFA-69B0-65E1-62B8-621E4B4648EE}"/>
          </ac:spMkLst>
        </pc:spChg>
        <pc:spChg chg="add mod">
          <ac:chgData name="Graphics Guru" userId="d850d2d1f9c44abc" providerId="LiveId" clId="{39452DE5-7C00-4F86-80CF-BD535E802BBB}" dt="2023-08-02T01:52:27.780" v="2998" actId="27636"/>
          <ac:spMkLst>
            <pc:docMk/>
            <pc:sldMk cId="0" sldId="258"/>
            <ac:spMk id="4" creationId="{BF88126E-AAB2-95CD-B9EE-C14C537E5F2C}"/>
          </ac:spMkLst>
        </pc:spChg>
      </pc:sldChg>
      <pc:sldChg chg="addSp delSp modSp mod setBg modClrScheme chgLayout modNotes">
        <pc:chgData name="Graphics Guru" userId="d850d2d1f9c44abc" providerId="LiveId" clId="{39452DE5-7C00-4F86-80CF-BD535E802BBB}" dt="2023-08-03T04:11:53.961" v="3173" actId="14100"/>
        <pc:sldMkLst>
          <pc:docMk/>
          <pc:sldMk cId="0" sldId="259"/>
        </pc:sldMkLst>
        <pc:spChg chg="del mod">
          <ac:chgData name="Graphics Guru" userId="d850d2d1f9c44abc" providerId="LiveId" clId="{39452DE5-7C00-4F86-80CF-BD535E802BBB}" dt="2023-07-30T23:31:11.911" v="238" actId="478"/>
          <ac:spMkLst>
            <pc:docMk/>
            <pc:sldMk cId="0" sldId="259"/>
            <ac:spMk id="2" creationId="{00000000-0000-0000-0000-000000000000}"/>
          </ac:spMkLst>
        </pc:spChg>
        <pc:spChg chg="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3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4" creationId="{46A5A1C6-B04B-C4B7-9EF6-53A5F1147263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7" creationId="{D5C6DA79-6237-39DE-6AFD-A958A9F45D47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9" creationId="{E65EC6B8-8F53-1AD8-A641-59B3DCE32DD8}"/>
          </ac:spMkLst>
        </pc:spChg>
        <pc:picChg chg="add del">
          <ac:chgData name="Graphics Guru" userId="d850d2d1f9c44abc" providerId="LiveId" clId="{39452DE5-7C00-4F86-80CF-BD535E802BBB}" dt="2023-08-03T03:35:38.888" v="3161" actId="22"/>
          <ac:picMkLst>
            <pc:docMk/>
            <pc:sldMk cId="0" sldId="259"/>
            <ac:picMk id="5" creationId="{A2CEF964-D908-A21F-50B8-29331A9E158F}"/>
          </ac:picMkLst>
        </pc:picChg>
        <pc:picChg chg="add mod">
          <ac:chgData name="Graphics Guru" userId="d850d2d1f9c44abc" providerId="LiveId" clId="{39452DE5-7C00-4F86-80CF-BD535E802BBB}" dt="2023-08-03T04:11:53.961" v="3173" actId="14100"/>
          <ac:picMkLst>
            <pc:docMk/>
            <pc:sldMk cId="0" sldId="259"/>
            <ac:picMk id="11" creationId="{25932CE0-A4C0-A0CC-1C6A-3DB6BAB6B158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0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3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4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3" creationId="{00000000-0000-0000-0000-000000000000}"/>
          </ac:spMkLst>
        </pc:sp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2996824070" sldId="265"/>
        </pc:sldMkLst>
        <pc:spChg chg="mod">
          <ac:chgData name="Graphics Guru" userId="d850d2d1f9c44abc" providerId="LiveId" clId="{39452DE5-7C00-4F86-80CF-BD535E802BBB}" dt="2023-07-30T23:40:21.283" v="283" actId="1076"/>
          <ac:spMkLst>
            <pc:docMk/>
            <pc:sldMk cId="2996824070" sldId="265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40:40.024" v="286" actId="167"/>
          <ac:picMkLst>
            <pc:docMk/>
            <pc:sldMk cId="2996824070" sldId="265"/>
            <ac:picMk id="3" creationId="{00000000-0000-0000-0000-000000000000}"/>
          </ac:picMkLst>
        </pc:pic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4124381281" sldId="266"/>
        </pc:sldMkLst>
        <pc:spChg chg="mod">
          <ac:chgData name="Graphics Guru" userId="d850d2d1f9c44abc" providerId="LiveId" clId="{39452DE5-7C00-4F86-80CF-BD535E802BBB}" dt="2023-07-30T23:39:22.752" v="276" actId="1076"/>
          <ac:spMkLst>
            <pc:docMk/>
            <pc:sldMk cId="4124381281" sldId="266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39:37.954" v="279" actId="167"/>
          <ac:picMkLst>
            <pc:docMk/>
            <pc:sldMk cId="4124381281" sldId="266"/>
            <ac:picMk id="3" creationId="{00000000-0000-0000-0000-000000000000}"/>
          </ac:picMkLst>
        </pc:picChg>
      </pc:sldChg>
      <pc:sldChg chg="modSp mod ord">
        <pc:chgData name="Graphics Guru" userId="d850d2d1f9c44abc" providerId="LiveId" clId="{39452DE5-7C00-4F86-80CF-BD535E802BBB}" dt="2023-07-31T00:31:09.249" v="420"/>
        <pc:sldMkLst>
          <pc:docMk/>
          <pc:sldMk cId="2344479260" sldId="267"/>
        </pc:sldMkLst>
        <pc:spChg chg="mod ord">
          <ac:chgData name="Graphics Guru" userId="d850d2d1f9c44abc" providerId="LiveId" clId="{39452DE5-7C00-4F86-80CF-BD535E802BBB}" dt="2023-07-30T23:41:49.253" v="293" actId="1076"/>
          <ac:spMkLst>
            <pc:docMk/>
            <pc:sldMk cId="2344479260" sldId="267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1T00:31:00.138" v="418" actId="14100"/>
          <ac:spMkLst>
            <pc:docMk/>
            <pc:sldMk cId="2344479260" sldId="267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69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7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394219922" sldId="273"/>
        </pc:sldMkLst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1329520692" sldId="273"/>
        </pc:sldMkLst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2006867390" sldId="273"/>
        </pc:sldMkLst>
      </pc:sldChg>
      <pc:sldChg chg="modSp del mod modNotes">
        <pc:chgData name="Graphics Guru" userId="d850d2d1f9c44abc" providerId="LiveId" clId="{39452DE5-7C00-4F86-80CF-BD535E802BBB}" dt="2023-08-05T18:05:09.399" v="4395" actId="1036"/>
        <pc:sldMkLst>
          <pc:docMk/>
          <pc:sldMk cId="3172708411" sldId="273"/>
        </pc:sldMkLst>
        <pc:spChg chg="mod">
          <ac:chgData name="Graphics Guru" userId="d850d2d1f9c44abc" providerId="LiveId" clId="{39452DE5-7C00-4F86-80CF-BD535E802BBB}" dt="2023-07-30T23:46:45.009" v="321" actId="20577"/>
          <ac:spMkLst>
            <pc:docMk/>
            <pc:sldMk cId="3172708411" sldId="273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8-05T18:05:09.399" v="4395" actId="1036"/>
          <ac:spMkLst>
            <pc:docMk/>
            <pc:sldMk cId="3172708411" sldId="273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46:02.552" v="304" actId="1076"/>
          <ac:spMkLst>
            <pc:docMk/>
            <pc:sldMk cId="3172708411" sldId="273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180217437" sldId="274"/>
        </pc:sldMkLst>
      </pc:sldChg>
      <pc:sldChg chg="delSp modSp del modNotes">
        <pc:chgData name="Graphics Guru" userId="d850d2d1f9c44abc" providerId="LiveId" clId="{39452DE5-7C00-4F86-80CF-BD535E802BBB}" dt="2023-07-31T01:46:24.382" v="515" actId="2696"/>
        <pc:sldMkLst>
          <pc:docMk/>
          <pc:sldMk cId="571145830" sldId="274"/>
        </pc:sldMkLst>
        <pc:spChg chg="del">
          <ac:chgData name="Graphics Guru" userId="d850d2d1f9c44abc" providerId="LiveId" clId="{39452DE5-7C00-4F86-80CF-BD535E802BBB}" dt="2023-07-31T00:40:07.579" v="439"/>
          <ac:spMkLst>
            <pc:docMk/>
            <pc:sldMk cId="571145830" sldId="274"/>
            <ac:spMk id="3" creationId="{9AACA78B-BB88-9F03-C418-8AE45CBC594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571145830" sldId="274"/>
            <ac:picMk id="2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2597121484" sldId="274"/>
        </pc:sldMkLst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2904606198" sldId="274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5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6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7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8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9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0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1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2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0" sldId="293"/>
        </pc:sldMkLst>
      </pc:sldChg>
      <pc:sldChg chg="modSp mod modNotes">
        <pc:chgData name="Graphics Guru" userId="d850d2d1f9c44abc" providerId="LiveId" clId="{39452DE5-7C00-4F86-80CF-BD535E802BBB}" dt="2023-07-30T23:50:42.761" v="334" actId="14100"/>
        <pc:sldMkLst>
          <pc:docMk/>
          <pc:sldMk cId="0" sldId="294"/>
        </pc:sldMkLst>
        <pc:spChg chg="mod">
          <ac:chgData name="Graphics Guru" userId="d850d2d1f9c44abc" providerId="LiveId" clId="{39452DE5-7C00-4F86-80CF-BD535E802BBB}" dt="2023-07-30T23:50:25.435" v="332" actId="1076"/>
          <ac:spMkLst>
            <pc:docMk/>
            <pc:sldMk cId="0" sldId="29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94"/>
            <ac:spMk id="4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50:42.761" v="334" actId="14100"/>
          <ac:picMkLst>
            <pc:docMk/>
            <pc:sldMk cId="0" sldId="294"/>
            <ac:picMk id="6" creationId="{00000000-0000-0000-0000-000000000000}"/>
          </ac:picMkLst>
        </pc:picChg>
      </pc:sldChg>
      <pc:sldChg chg="add del">
        <pc:chgData name="Graphics Guru" userId="d850d2d1f9c44abc" providerId="LiveId" clId="{39452DE5-7C00-4F86-80CF-BD535E802BBB}" dt="2023-07-31T01:48:14.461" v="524"/>
        <pc:sldMkLst>
          <pc:docMk/>
          <pc:sldMk cId="1336722940" sldId="299"/>
        </pc:sldMkLst>
      </pc:sldChg>
      <pc:sldChg chg="add">
        <pc:chgData name="Graphics Guru" userId="d850d2d1f9c44abc" providerId="LiveId" clId="{39452DE5-7C00-4F86-80CF-BD535E802BBB}" dt="2023-07-31T01:48:16.258" v="525"/>
        <pc:sldMkLst>
          <pc:docMk/>
          <pc:sldMk cId="1789308329" sldId="299"/>
        </pc:sldMkLst>
        <pc:spChg chg="mod">
          <ac:chgData name="Graphics Guru" userId="d850d2d1f9c44abc" providerId="LiveId" clId="{39452DE5-7C00-4F86-80CF-BD535E802BBB}" dt="2023-07-30T23:51:13.747" v="336" actId="14100"/>
          <ac:spMkLst>
            <pc:docMk/>
            <pc:sldMk cId="1789308329" sldId="29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21.338" v="337" actId="404"/>
          <ac:spMkLst>
            <pc:docMk/>
            <pc:sldMk cId="1789308329" sldId="299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35.818" v="339" actId="14100"/>
          <ac:spMkLst>
            <pc:docMk/>
            <pc:sldMk cId="1789308329" sldId="299"/>
            <ac:spMk id="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1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403356126" sldId="39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403356126" sldId="391"/>
            <ac:picMk id="3" creationId="{00000000-0000-0000-0000-000000000000}"/>
          </ac:picMkLst>
        </pc:picChg>
      </pc:sldChg>
      <pc:sldChg chg="delSp modSp del mod modNotes">
        <pc:chgData name="Graphics Guru" userId="d850d2d1f9c44abc" providerId="LiveId" clId="{39452DE5-7C00-4F86-80CF-BD535E802BBB}" dt="2023-07-30T23:45:19.015" v="300" actId="2696"/>
        <pc:sldMkLst>
          <pc:docMk/>
          <pc:sldMk cId="291658106" sldId="400"/>
        </pc:sldMkLst>
        <pc:spChg chg="mod">
          <ac:chgData name="Graphics Guru" userId="d850d2d1f9c44abc" providerId="LiveId" clId="{39452DE5-7C00-4F86-80CF-BD535E802BBB}" dt="2023-07-30T23:38:05.789" v="273" actId="1076"/>
          <ac:spMkLst>
            <pc:docMk/>
            <pc:sldMk cId="291658106" sldId="400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91658106" sldId="400"/>
            <ac:spMk id="4" creationId="{00000000-0000-0000-0000-000000000000}"/>
          </ac:spMkLst>
        </pc:spChg>
        <pc:picChg chg="del mod">
          <ac:chgData name="Graphics Guru" userId="d850d2d1f9c44abc" providerId="LiveId" clId="{39452DE5-7C00-4F86-80CF-BD535E802BBB}" dt="2023-07-30T23:38:20.752" v="275" actId="478"/>
          <ac:picMkLst>
            <pc:docMk/>
            <pc:sldMk cId="291658106" sldId="400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6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7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3703898288" sldId="40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6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9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7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8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79776" sldId="40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8400055" sldId="4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811718" sldId="40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84216152" sldId="40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6750911" sldId="40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6703115" sldId="40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5010333" sldId="4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5140626" sldId="41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17325697" sldId="4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87053784" sldId="41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35232314" sldId="41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07433548" sldId="4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93973951" sldId="41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60133310" sldId="42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7898657" sldId="42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1155248" sldId="4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15685281" sldId="42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61120201" sldId="4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20496978" sldId="4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29234957" sldId="43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6128515" sldId="43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4612515" sldId="4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4971578" sldId="4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45270866" sldId="43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8927711" sldId="4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76734679" sldId="43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4079777" sldId="43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8868976" sldId="43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47883439" sldId="44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62350980" sldId="4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0417226" sldId="44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7115171" sldId="4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82850777" sldId="44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98527217" sldId="44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58474077" sldId="44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57943143" sldId="4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3121797" sldId="4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0204758" sldId="4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00947036" sldId="4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86411043" sldId="4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53080280" sldId="46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97039397" sldId="46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93729087" sldId="46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28700271" sldId="4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9475360" sldId="46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7883762" sldId="4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8889971" sldId="47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76392197" sldId="47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9613889" sldId="47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68077902" sldId="473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2472159765" sldId="47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3591225584" sldId="477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2097883137" sldId="478"/>
        </pc:sldMkLst>
      </pc:sldChg>
      <pc:sldChg chg="addSp delSp modSp mod modClrScheme chgLayout modNotes">
        <pc:chgData name="Graphics Guru" userId="d850d2d1f9c44abc" providerId="LiveId" clId="{39452DE5-7C00-4F86-80CF-BD535E802BBB}" dt="2023-07-30T23:29:01.214" v="235" actId="5793"/>
        <pc:sldMkLst>
          <pc:docMk/>
          <pc:sldMk cId="2768177444" sldId="479"/>
        </pc:sldMkLst>
        <pc:spChg chg="add mod ord">
          <ac:chgData name="Graphics Guru" userId="d850d2d1f9c44abc" providerId="LiveId" clId="{39452DE5-7C00-4F86-80CF-BD535E802BBB}" dt="2023-07-30T23:29:01.214" v="235" actId="5793"/>
          <ac:spMkLst>
            <pc:docMk/>
            <pc:sldMk cId="2768177444" sldId="479"/>
            <ac:spMk id="2" creationId="{9BDACC10-8D18-F3FE-2DB5-CE1BB0C062CE}"/>
          </ac:spMkLst>
        </pc:spChg>
        <pc:spChg chg="mod ord">
          <ac:chgData name="Graphics Guru" userId="d850d2d1f9c44abc" providerId="LiveId" clId="{39452DE5-7C00-4F86-80CF-BD535E802BBB}" dt="2023-07-30T23:28:35.376" v="228" actId="700"/>
          <ac:spMkLst>
            <pc:docMk/>
            <pc:sldMk cId="2768177444" sldId="479"/>
            <ac:spMk id="68609" creationId="{00000000-0000-0000-0000-000000000000}"/>
          </ac:spMkLst>
        </pc:spChg>
        <pc:spChg chg="del mod">
          <ac:chgData name="Graphics Guru" userId="d850d2d1f9c44abc" providerId="LiveId" clId="{39452DE5-7C00-4F86-80CF-BD535E802BBB}" dt="2023-07-30T23:28:47.077" v="230" actId="478"/>
          <ac:spMkLst>
            <pc:docMk/>
            <pc:sldMk cId="2768177444" sldId="479"/>
            <ac:spMk id="68610" creationId="{00000000-0000-0000-0000-000000000000}"/>
          </ac:spMkLst>
        </pc:spChg>
      </pc:sldChg>
      <pc:sldChg chg="addSp delSp modSp mod ord modNotes">
        <pc:chgData name="Graphics Guru" userId="d850d2d1f9c44abc" providerId="LiveId" clId="{39452DE5-7C00-4F86-80CF-BD535E802BBB}" dt="2023-08-06T15:58:14.562" v="4722" actId="14861"/>
        <pc:sldMkLst>
          <pc:docMk/>
          <pc:sldMk cId="181088544" sldId="480"/>
        </pc:sldMkLst>
        <pc:spChg chg="add del">
          <ac:chgData name="Graphics Guru" userId="d850d2d1f9c44abc" providerId="LiveId" clId="{39452DE5-7C00-4F86-80CF-BD535E802BBB}" dt="2023-08-06T15:55:15.673" v="4695" actId="11529"/>
          <ac:spMkLst>
            <pc:docMk/>
            <pc:sldMk cId="181088544" sldId="480"/>
            <ac:spMk id="8" creationId="{96D33D6E-7EA5-1D44-EDF6-2250FDAA0B03}"/>
          </ac:spMkLst>
        </pc:spChg>
        <pc:picChg chg="add del">
          <ac:chgData name="Graphics Guru" userId="d850d2d1f9c44abc" providerId="LiveId" clId="{39452DE5-7C00-4F86-80CF-BD535E802BBB}" dt="2023-08-06T15:54:47.675" v="4690" actId="22"/>
          <ac:picMkLst>
            <pc:docMk/>
            <pc:sldMk cId="181088544" sldId="480"/>
            <ac:picMk id="3" creationId="{5407353E-E769-4D33-CE0B-3F9089B14EEB}"/>
          </ac:picMkLst>
        </pc:picChg>
        <pc:picChg chg="add del">
          <ac:chgData name="Graphics Guru" userId="d850d2d1f9c44abc" providerId="LiveId" clId="{39452DE5-7C00-4F86-80CF-BD535E802BBB}" dt="2023-08-06T15:54:49.959" v="4692" actId="22"/>
          <ac:picMkLst>
            <pc:docMk/>
            <pc:sldMk cId="181088544" sldId="480"/>
            <ac:picMk id="5" creationId="{FD03856C-7D87-056F-598A-F80D0EC342EF}"/>
          </ac:picMkLst>
        </pc:picChg>
        <pc:picChg chg="add">
          <ac:chgData name="Graphics Guru" userId="d850d2d1f9c44abc" providerId="LiveId" clId="{39452DE5-7C00-4F86-80CF-BD535E802BBB}" dt="2023-08-06T15:54:53.580" v="4693" actId="22"/>
          <ac:picMkLst>
            <pc:docMk/>
            <pc:sldMk cId="181088544" sldId="480"/>
            <ac:picMk id="7" creationId="{988FA2AF-BF78-DF4B-F373-3373139692EF}"/>
          </ac:picMkLst>
        </pc:picChg>
        <pc:picChg chg="del mod">
          <ac:chgData name="Graphics Guru" userId="d850d2d1f9c44abc" providerId="LiveId" clId="{39452DE5-7C00-4F86-80CF-BD535E802BBB}" dt="2023-08-06T15:54:45.141" v="4688" actId="478"/>
          <ac:picMkLst>
            <pc:docMk/>
            <pc:sldMk cId="181088544" sldId="480"/>
            <ac:picMk id="9" creationId="{4709F34C-E6DE-49E0-960B-6A3E50A0CBFD}"/>
          </ac:picMkLst>
        </pc:picChg>
        <pc:cxnChg chg="add del mod">
          <ac:chgData name="Graphics Guru" userId="d850d2d1f9c44abc" providerId="LiveId" clId="{39452DE5-7C00-4F86-80CF-BD535E802BBB}" dt="2023-08-06T15:56:36.545" v="4699" actId="11529"/>
          <ac:cxnSpMkLst>
            <pc:docMk/>
            <pc:sldMk cId="181088544" sldId="480"/>
            <ac:cxnSpMk id="11" creationId="{531DE698-EE1E-FF44-2278-99604826BAD2}"/>
          </ac:cxnSpMkLst>
        </pc:cxnChg>
        <pc:cxnChg chg="add mod">
          <ac:chgData name="Graphics Guru" userId="d850d2d1f9c44abc" providerId="LiveId" clId="{39452DE5-7C00-4F86-80CF-BD535E802BBB}" dt="2023-08-06T15:58:14.562" v="4722" actId="14861"/>
          <ac:cxnSpMkLst>
            <pc:docMk/>
            <pc:sldMk cId="181088544" sldId="480"/>
            <ac:cxnSpMk id="13" creationId="{E3C0C1EE-C255-798F-4992-4C889B86CE64}"/>
          </ac:cxnSpMkLst>
        </pc:cxnChg>
      </pc:sldChg>
      <pc:sldChg chg="addSp delSp modSp new mod setBg modClrScheme chgLayout">
        <pc:chgData name="Graphics Guru" userId="d850d2d1f9c44abc" providerId="LiveId" clId="{39452DE5-7C00-4F86-80CF-BD535E802BBB}" dt="2023-08-02T01:55:36.847" v="3044" actId="113"/>
        <pc:sldMkLst>
          <pc:docMk/>
          <pc:sldMk cId="583309421" sldId="481"/>
        </pc:sldMkLst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2" creationId="{1E2ADD9F-D9BB-3C7F-D4E7-9074EEF71444}"/>
          </ac:spMkLst>
        </pc:spChg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3" creationId="{ED65243E-E33C-D74A-7F0A-66EFF1B0C2D9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4" creationId="{40B10DF6-9C7C-3F73-4244-AD715809337C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5" creationId="{C8E1D690-936E-8E4A-266E-DC982D1D9F6F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6" creationId="{1F70574D-452D-85CC-5C29-9EF3B573ABC1}"/>
          </ac:spMkLst>
        </pc:spChg>
        <pc:spChg chg="add mod">
          <ac:chgData name="Graphics Guru" userId="d850d2d1f9c44abc" providerId="LiveId" clId="{39452DE5-7C00-4F86-80CF-BD535E802BBB}" dt="2023-08-02T01:55:36.847" v="3044" actId="113"/>
          <ac:spMkLst>
            <pc:docMk/>
            <pc:sldMk cId="583309421" sldId="481"/>
            <ac:spMk id="9" creationId="{547B3A24-6979-E67A-03FC-25BB49A591A0}"/>
          </ac:spMkLst>
        </pc:spChg>
        <pc:spChg chg="add del mod">
          <ac:chgData name="Graphics Guru" userId="d850d2d1f9c44abc" providerId="LiveId" clId="{39452DE5-7C00-4F86-80CF-BD535E802BBB}" dt="2023-07-30T23:59:52.303" v="365" actId="478"/>
          <ac:spMkLst>
            <pc:docMk/>
            <pc:sldMk cId="583309421" sldId="481"/>
            <ac:spMk id="10" creationId="{BED85EE5-B890-CB1C-86D2-1FD642EBA76F}"/>
          </ac:spMkLst>
        </pc:spChg>
        <pc:picChg chg="add del">
          <ac:chgData name="Graphics Guru" userId="d850d2d1f9c44abc" providerId="LiveId" clId="{39452DE5-7C00-4F86-80CF-BD535E802BBB}" dt="2023-07-30T23:59:14.655" v="346" actId="22"/>
          <ac:picMkLst>
            <pc:docMk/>
            <pc:sldMk cId="583309421" sldId="481"/>
            <ac:picMk id="8" creationId="{6226EDEB-66C1-A3E5-E897-F5D55A261B60}"/>
          </ac:picMkLst>
        </pc:picChg>
        <pc:picChg chg="add del">
          <ac:chgData name="Graphics Guru" userId="d850d2d1f9c44abc" providerId="LiveId" clId="{39452DE5-7C00-4F86-80CF-BD535E802BBB}" dt="2023-07-30T23:58:16.216" v="344"/>
          <ac:picMkLst>
            <pc:docMk/>
            <pc:sldMk cId="583309421" sldId="481"/>
            <ac:picMk id="3074" creationId="{FAC4D66E-434C-3F5D-C453-18BCBC9DDD08}"/>
          </ac:picMkLst>
        </pc:picChg>
        <pc:picChg chg="add del mod">
          <ac:chgData name="Graphics Guru" userId="d850d2d1f9c44abc" providerId="LiveId" clId="{39452DE5-7C00-4F86-80CF-BD535E802BBB}" dt="2023-07-31T00:00:27.205" v="371"/>
          <ac:picMkLst>
            <pc:docMk/>
            <pc:sldMk cId="583309421" sldId="481"/>
            <ac:picMk id="3076" creationId="{64EE2212-514C-85DA-2AB8-AE1964F0979C}"/>
          </ac:picMkLst>
        </pc:picChg>
        <pc:picChg chg="add mod">
          <ac:chgData name="Graphics Guru" userId="d850d2d1f9c44abc" providerId="LiveId" clId="{39452DE5-7C00-4F86-80CF-BD535E802BBB}" dt="2023-07-31T00:21:52.036" v="376" actId="14100"/>
          <ac:picMkLst>
            <pc:docMk/>
            <pc:sldMk cId="583309421" sldId="481"/>
            <ac:picMk id="3078" creationId="{88E347EF-F1C8-1905-C71D-BBF25A9FEDC7}"/>
          </ac:picMkLst>
        </pc:picChg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2448496192" sldId="481"/>
        </pc:sldMkLst>
      </pc:sldChg>
      <pc:sldChg chg="modSp del modNotes">
        <pc:chgData name="Graphics Guru" userId="d850d2d1f9c44abc" providerId="LiveId" clId="{39452DE5-7C00-4F86-80CF-BD535E802BBB}" dt="2023-07-30T23:44:46.726" v="299" actId="2696"/>
        <pc:sldMkLst>
          <pc:docMk/>
          <pc:sldMk cId="386362022" sldId="48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3" creationId="{00000000-0000-0000-0000-000000000000}"/>
          </ac:spMkLst>
        </pc:spChg>
      </pc:sldChg>
      <pc:sldChg chg="addSp delSp modSp add mod ord setBg modClrScheme chgLayout">
        <pc:chgData name="Graphics Guru" userId="d850d2d1f9c44abc" providerId="LiveId" clId="{39452DE5-7C00-4F86-80CF-BD535E802BBB}" dt="2023-08-05T17:59:31.733" v="4394"/>
        <pc:sldMkLst>
          <pc:docMk/>
          <pc:sldMk cId="2784690981" sldId="482"/>
        </pc:sldMkLst>
        <pc:spChg chg="add del mod">
          <ac:chgData name="Graphics Guru" userId="d850d2d1f9c44abc" providerId="LiveId" clId="{39452DE5-7C00-4F86-80CF-BD535E802BBB}" dt="2023-07-31T00:25:45.844" v="395" actId="700"/>
          <ac:spMkLst>
            <pc:docMk/>
            <pc:sldMk cId="2784690981" sldId="482"/>
            <ac:spMk id="3" creationId="{8CE5891B-24E1-AE41-C829-9007E4099BED}"/>
          </ac:spMkLst>
        </pc:spChg>
        <pc:spChg chg="del">
          <ac:chgData name="Graphics Guru" userId="d850d2d1f9c44abc" providerId="LiveId" clId="{39452DE5-7C00-4F86-80CF-BD535E802BBB}" dt="2023-07-31T00:25:40.449" v="394" actId="478"/>
          <ac:spMkLst>
            <pc:docMk/>
            <pc:sldMk cId="2784690981" sldId="482"/>
            <ac:spMk id="9" creationId="{547B3A24-6979-E67A-03FC-25BB49A591A0}"/>
          </ac:spMkLst>
        </pc:spChg>
        <pc:picChg chg="del">
          <ac:chgData name="Graphics Guru" userId="d850d2d1f9c44abc" providerId="LiveId" clId="{39452DE5-7C00-4F86-80CF-BD535E802BBB}" dt="2023-07-31T00:25:33.559" v="393" actId="478"/>
          <ac:picMkLst>
            <pc:docMk/>
            <pc:sldMk cId="2784690981" sldId="482"/>
            <ac:picMk id="3078" creationId="{88E347EF-F1C8-1905-C71D-BBF25A9FEDC7}"/>
          </ac:picMkLst>
        </pc:picChg>
        <pc:picChg chg="add mod">
          <ac:chgData name="Graphics Guru" userId="d850d2d1f9c44abc" providerId="LiveId" clId="{39452DE5-7C00-4F86-80CF-BD535E802BBB}" dt="2023-07-31T00:26:44.959" v="399" actId="1076"/>
          <ac:picMkLst>
            <pc:docMk/>
            <pc:sldMk cId="2784690981" sldId="482"/>
            <ac:picMk id="4098" creationId="{A06C6A2D-11D6-CD65-FE4C-39B1E3056F72}"/>
          </ac:picMkLst>
        </pc:picChg>
      </pc:sldChg>
      <pc:sldChg chg="addSp modSp new">
        <pc:chgData name="Graphics Guru" userId="d850d2d1f9c44abc" providerId="LiveId" clId="{39452DE5-7C00-4F86-80CF-BD535E802BBB}" dt="2023-07-31T00:28:24.388" v="405" actId="1076"/>
        <pc:sldMkLst>
          <pc:docMk/>
          <pc:sldMk cId="2683336609" sldId="483"/>
        </pc:sldMkLst>
        <pc:picChg chg="add mod">
          <ac:chgData name="Graphics Guru" userId="d850d2d1f9c44abc" providerId="LiveId" clId="{39452DE5-7C00-4F86-80CF-BD535E802BBB}" dt="2023-07-31T00:28:24.388" v="405" actId="1076"/>
          <ac:picMkLst>
            <pc:docMk/>
            <pc:sldMk cId="2683336609" sldId="483"/>
            <ac:picMk id="5122" creationId="{E0F2A78E-FD89-CB3B-E8B8-1577589564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3046276" sldId="483"/>
        </pc:sldMkLst>
      </pc:sldChg>
      <pc:sldChg chg="addSp new">
        <pc:chgData name="Graphics Guru" userId="d850d2d1f9c44abc" providerId="LiveId" clId="{39452DE5-7C00-4F86-80CF-BD535E802BBB}" dt="2023-07-31T00:29:04.645" v="407"/>
        <pc:sldMkLst>
          <pc:docMk/>
          <pc:sldMk cId="3035733449" sldId="484"/>
        </pc:sldMkLst>
        <pc:picChg chg="add">
          <ac:chgData name="Graphics Guru" userId="d850d2d1f9c44abc" providerId="LiveId" clId="{39452DE5-7C00-4F86-80CF-BD535E802BBB}" dt="2023-07-31T00:29:04.645" v="407"/>
          <ac:picMkLst>
            <pc:docMk/>
            <pc:sldMk cId="3035733449" sldId="484"/>
            <ac:picMk id="6146" creationId="{C011987A-1642-C9BD-DF64-5933839E052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9933190" sldId="484"/>
        </pc:sldMkLst>
      </pc:sldChg>
      <pc:sldChg chg="addSp delSp modSp new mod">
        <pc:chgData name="Graphics Guru" userId="d850d2d1f9c44abc" providerId="LiveId" clId="{39452DE5-7C00-4F86-80CF-BD535E802BBB}" dt="2023-07-31T00:37:23.759" v="438" actId="14100"/>
        <pc:sldMkLst>
          <pc:docMk/>
          <pc:sldMk cId="3236320023" sldId="485"/>
        </pc:sldMkLst>
        <pc:picChg chg="add del mod">
          <ac:chgData name="Graphics Guru" userId="d850d2d1f9c44abc" providerId="LiveId" clId="{39452DE5-7C00-4F86-80CF-BD535E802BBB}" dt="2023-07-31T00:35:39.774" v="433" actId="478"/>
          <ac:picMkLst>
            <pc:docMk/>
            <pc:sldMk cId="3236320023" sldId="485"/>
            <ac:picMk id="3" creationId="{B6C4DE1A-AC7D-08D9-DA70-E59489658FA9}"/>
          </ac:picMkLst>
        </pc:picChg>
        <pc:picChg chg="add mod">
          <ac:chgData name="Graphics Guru" userId="d850d2d1f9c44abc" providerId="LiveId" clId="{39452DE5-7C00-4F86-80CF-BD535E802BBB}" dt="2023-07-31T00:37:23.759" v="438" actId="14100"/>
          <ac:picMkLst>
            <pc:docMk/>
            <pc:sldMk cId="3236320023" sldId="485"/>
            <ac:picMk id="8194" creationId="{A22ED89D-0887-CE11-457D-EBBCD20C90B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63706741" sldId="485"/>
        </pc:sldMkLst>
      </pc:sldChg>
      <pc:sldChg chg="addSp delSp modSp new">
        <pc:chgData name="Graphics Guru" userId="d850d2d1f9c44abc" providerId="LiveId" clId="{39452DE5-7C00-4F86-80CF-BD535E802BBB}" dt="2023-07-31T01:44:56.985" v="514"/>
        <pc:sldMkLst>
          <pc:docMk/>
          <pc:sldMk cId="3492072460" sldId="486"/>
        </pc:sldMkLst>
        <pc:graphicFrameChg chg="add del mod">
          <ac:chgData name="Graphics Guru" userId="d850d2d1f9c44abc" providerId="LiveId" clId="{39452DE5-7C00-4F86-80CF-BD535E802BBB}" dt="2023-07-31T01:44:56.985" v="514"/>
          <ac:graphicFrameMkLst>
            <pc:docMk/>
            <pc:sldMk cId="3492072460" sldId="486"/>
            <ac:graphicFrameMk id="2" creationId="{BB28D444-80ED-0922-9DB5-E549A684094F}"/>
          </ac:graphicFrameMkLst>
        </pc:graphicFrameChg>
        <pc:picChg chg="add mod">
          <ac:chgData name="Graphics Guru" userId="d850d2d1f9c44abc" providerId="LiveId" clId="{39452DE5-7C00-4F86-80CF-BD535E802BBB}" dt="2023-07-31T00:35:24.553" v="432" actId="1076"/>
          <ac:picMkLst>
            <pc:docMk/>
            <pc:sldMk cId="3492072460" sldId="486"/>
            <ac:picMk id="7170" creationId="{D1A230FD-A989-0DE3-36B8-491C00A0D1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59269278" sldId="486"/>
        </pc:sldMkLst>
      </pc:sldChg>
      <pc:sldChg chg="addSp delSp modSp new mod setBg">
        <pc:chgData name="Graphics Guru" userId="d850d2d1f9c44abc" providerId="LiveId" clId="{39452DE5-7C00-4F86-80CF-BD535E802BBB}" dt="2023-08-08T23:00:09.601" v="4921" actId="20577"/>
        <pc:sldMkLst>
          <pc:docMk/>
          <pc:sldMk cId="1497351760" sldId="487"/>
        </pc:sldMkLst>
        <pc:spChg chg="mod">
          <ac:chgData name="Graphics Guru" userId="d850d2d1f9c44abc" providerId="LiveId" clId="{39452DE5-7C00-4F86-80CF-BD535E802BBB}" dt="2023-08-08T23:00:09.601" v="4921" actId="20577"/>
          <ac:spMkLst>
            <pc:docMk/>
            <pc:sldMk cId="1497351760" sldId="487"/>
            <ac:spMk id="2" creationId="{2FB4C64D-61FD-02E2-AA36-94659CDBEA4D}"/>
          </ac:spMkLst>
        </pc:spChg>
        <pc:spChg chg="mod ord">
          <ac:chgData name="Graphics Guru" userId="d850d2d1f9c44abc" providerId="LiveId" clId="{39452DE5-7C00-4F86-80CF-BD535E802BBB}" dt="2023-07-31T00:46:26.868" v="506" actId="5793"/>
          <ac:spMkLst>
            <pc:docMk/>
            <pc:sldMk cId="1497351760" sldId="487"/>
            <ac:spMk id="3" creationId="{CB53F626-075F-BA78-42A6-F83FBF9CDF2E}"/>
          </ac:spMkLst>
        </pc:spChg>
        <pc:spChg chg="add del">
          <ac:chgData name="Graphics Guru" userId="d850d2d1f9c44abc" providerId="LiveId" clId="{39452DE5-7C00-4F86-80CF-BD535E802BBB}" dt="2023-07-31T00:40:23.975" v="442"/>
          <ac:spMkLst>
            <pc:docMk/>
            <pc:sldMk cId="1497351760" sldId="487"/>
            <ac:spMk id="4" creationId="{0027A9A7-784F-5CB5-37D8-91375BBB3D80}"/>
          </ac:spMkLst>
        </pc:spChg>
        <pc:spChg chg="add del">
          <ac:chgData name="Graphics Guru" userId="d850d2d1f9c44abc" providerId="LiveId" clId="{39452DE5-7C00-4F86-80CF-BD535E802BBB}" dt="2023-07-31T00:43:49.554" v="482"/>
          <ac:spMkLst>
            <pc:docMk/>
            <pc:sldMk cId="1497351760" sldId="487"/>
            <ac:spMk id="5" creationId="{9D6D9E65-0A5E-41AF-BEE8-1C4C6CB98DA4}"/>
          </ac:spMkLst>
        </pc:spChg>
        <pc:spChg chg="add del mod">
          <ac:chgData name="Graphics Guru" userId="d850d2d1f9c44abc" providerId="LiveId" clId="{39452DE5-7C00-4F86-80CF-BD535E802BBB}" dt="2023-07-31T00:43:57.914" v="486" actId="478"/>
          <ac:spMkLst>
            <pc:docMk/>
            <pc:sldMk cId="1497351760" sldId="487"/>
            <ac:spMk id="6" creationId="{D7B5D429-A02E-7175-FF07-029412E6215B}"/>
          </ac:spMkLst>
        </pc:spChg>
        <pc:spChg chg="add del">
          <ac:chgData name="Graphics Guru" userId="d850d2d1f9c44abc" providerId="LiveId" clId="{39452DE5-7C00-4F86-80CF-BD535E802BBB}" dt="2023-07-31T00:44:06.663" v="488"/>
          <ac:spMkLst>
            <pc:docMk/>
            <pc:sldMk cId="1497351760" sldId="487"/>
            <ac:spMk id="7" creationId="{216A028A-AA23-929D-08D0-188937B27C08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49" creationId="{2EB492CD-616E-47F8-933B-5E2D952A0593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1" creationId="{59383CF9-23B5-4335-9B21-1791C4CF1C75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3" creationId="{0007FE00-9498-4706-B255-6437B0252C02}"/>
          </ac:spMkLst>
        </pc:spChg>
        <pc:picChg chg="add mod">
          <ac:chgData name="Graphics Guru" userId="d850d2d1f9c44abc" providerId="LiveId" clId="{39452DE5-7C00-4F86-80CF-BD535E802BBB}" dt="2023-07-31T00:44:40.476" v="492" actId="1076"/>
          <ac:picMkLst>
            <pc:docMk/>
            <pc:sldMk cId="1497351760" sldId="487"/>
            <ac:picMk id="9" creationId="{60A2B5C6-DF29-879D-3AF5-83470E9AD453}"/>
          </ac:picMkLst>
        </pc:picChg>
        <pc:picChg chg="add del mod">
          <ac:chgData name="Graphics Guru" userId="d850d2d1f9c44abc" providerId="LiveId" clId="{39452DE5-7C00-4F86-80CF-BD535E802BBB}" dt="2023-07-31T00:41:46.962" v="480" actId="478"/>
          <ac:picMkLst>
            <pc:docMk/>
            <pc:sldMk cId="1497351760" sldId="487"/>
            <ac:picMk id="10244" creationId="{5F17A245-2791-6486-2A5C-BA5BE0BB1D7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1003804" sldId="4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4478114" sldId="488"/>
        </pc:sldMkLst>
      </pc:sldChg>
      <pc:sldChg chg="addSp delSp new mod modClrScheme chgLayout">
        <pc:chgData name="Graphics Guru" userId="d850d2d1f9c44abc" providerId="LiveId" clId="{39452DE5-7C00-4F86-80CF-BD535E802BBB}" dt="2023-07-31T00:51:07.646" v="509"/>
        <pc:sldMkLst>
          <pc:docMk/>
          <pc:sldMk cId="3940065040" sldId="488"/>
        </pc:sldMkLst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2" creationId="{30F1A99C-A84A-8CDD-6B32-B4786B3631D7}"/>
          </ac:spMkLst>
        </pc:spChg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3" creationId="{EDB39C22-36FB-6083-DAD3-2F1ECDD488B2}"/>
          </ac:spMkLst>
        </pc:spChg>
        <pc:picChg chg="add">
          <ac:chgData name="Graphics Guru" userId="d850d2d1f9c44abc" providerId="LiveId" clId="{39452DE5-7C00-4F86-80CF-BD535E802BBB}" dt="2023-07-31T00:51:07.646" v="509"/>
          <ac:picMkLst>
            <pc:docMk/>
            <pc:sldMk cId="3940065040" sldId="488"/>
            <ac:picMk id="11266" creationId="{83A405B3-E1FC-4B26-EAC5-86342D7D942B}"/>
          </ac:picMkLst>
        </pc:picChg>
      </pc:sldChg>
      <pc:sldChg chg="addSp new del">
        <pc:chgData name="Graphics Guru" userId="d850d2d1f9c44abc" providerId="LiveId" clId="{39452DE5-7C00-4F86-80CF-BD535E802BBB}" dt="2023-07-31T00:59:22.434" v="512" actId="47"/>
        <pc:sldMkLst>
          <pc:docMk/>
          <pc:sldMk cId="580713417" sldId="489"/>
        </pc:sldMkLst>
        <pc:picChg chg="add">
          <ac:chgData name="Graphics Guru" userId="d850d2d1f9c44abc" providerId="LiveId" clId="{39452DE5-7C00-4F86-80CF-BD535E802BBB}" dt="2023-07-31T00:52:24.977" v="511"/>
          <ac:picMkLst>
            <pc:docMk/>
            <pc:sldMk cId="580713417" sldId="489"/>
            <ac:picMk id="12290" creationId="{7D55CBF4-F7DE-9E83-9D43-9AE4A3B5ACB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07976755" sldId="48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4877727" sldId="49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49457318" sldId="49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1634825" sldId="49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9150933" sldId="493"/>
        </pc:sldMkLst>
      </pc:sldChg>
      <pc:sldChg chg="modSp mod setBg">
        <pc:chgData name="Graphics Guru" userId="d850d2d1f9c44abc" providerId="LiveId" clId="{39452DE5-7C00-4F86-80CF-BD535E802BBB}" dt="2023-08-06T15:51:16.023" v="4687" actId="404"/>
        <pc:sldMkLst>
          <pc:docMk/>
          <pc:sldMk cId="2743991591" sldId="493"/>
        </pc:sldMkLst>
        <pc:spChg chg="mod">
          <ac:chgData name="Graphics Guru" userId="d850d2d1f9c44abc" providerId="LiveId" clId="{39452DE5-7C00-4F86-80CF-BD535E802BBB}" dt="2023-08-02T01:55:41.326" v="3045" actId="113"/>
          <ac:spMkLst>
            <pc:docMk/>
            <pc:sldMk cId="2743991591" sldId="493"/>
            <ac:spMk id="2" creationId="{2FB4C64D-61FD-02E2-AA36-94659CDBEA4D}"/>
          </ac:spMkLst>
        </pc:spChg>
        <pc:spChg chg="mod">
          <ac:chgData name="Graphics Guru" userId="d850d2d1f9c44abc" providerId="LiveId" clId="{39452DE5-7C00-4F86-80CF-BD535E802BBB}" dt="2023-08-06T15:51:16.023" v="4687" actId="404"/>
          <ac:spMkLst>
            <pc:docMk/>
            <pc:sldMk cId="2743991591" sldId="493"/>
            <ac:spMk id="3" creationId="{CB53F626-075F-BA78-42A6-F83FBF9CDF2E}"/>
          </ac:spMkLst>
        </pc:spChg>
      </pc:sldChg>
      <pc:sldChg chg="addSp delSp modSp new mod setBg modClrScheme delDesignElem chgLayout">
        <pc:chgData name="Graphics Guru" userId="d850d2d1f9c44abc" providerId="LiveId" clId="{39452DE5-7C00-4F86-80CF-BD535E802BBB}" dt="2023-08-08T23:00:28.883" v="4922" actId="5793"/>
        <pc:sldMkLst>
          <pc:docMk/>
          <pc:sldMk cId="923972925" sldId="494"/>
        </pc:sldMkLst>
        <pc:spChg chg="add del mod ord">
          <ac:chgData name="Graphics Guru" userId="d850d2d1f9c44abc" providerId="LiveId" clId="{39452DE5-7C00-4F86-80CF-BD535E802BBB}" dt="2023-08-08T22:59:27.758" v="4874" actId="478"/>
          <ac:spMkLst>
            <pc:docMk/>
            <pc:sldMk cId="923972925" sldId="494"/>
            <ac:spMk id="2" creationId="{E5B3DDBA-F490-9996-D0B3-BA45509C949C}"/>
          </ac:spMkLst>
        </pc:spChg>
        <pc:spChg chg="add mod ord">
          <ac:chgData name="Graphics Guru" userId="d850d2d1f9c44abc" providerId="LiveId" clId="{39452DE5-7C00-4F86-80CF-BD535E802BBB}" dt="2023-08-08T23:00:28.883" v="4922" actId="5793"/>
          <ac:spMkLst>
            <pc:docMk/>
            <pc:sldMk cId="923972925" sldId="494"/>
            <ac:spMk id="3" creationId="{F29AF94A-D01D-F516-611F-0410F5FE3E65}"/>
          </ac:spMkLst>
        </pc:spChg>
        <pc:spChg chg="add del mod ord">
          <ac:chgData name="Graphics Guru" userId="d850d2d1f9c44abc" providerId="LiveId" clId="{39452DE5-7C00-4F86-80CF-BD535E802BBB}" dt="2023-08-08T22:59:24.180" v="4872" actId="478"/>
          <ac:spMkLst>
            <pc:docMk/>
            <pc:sldMk cId="923972925" sldId="494"/>
            <ac:spMk id="4" creationId="{4F242C40-800D-4A03-74EC-263F749D75B0}"/>
          </ac:spMkLst>
        </pc:spChg>
        <pc:spChg chg="add del">
          <ac:chgData name="Graphics Guru" userId="d850d2d1f9c44abc" providerId="LiveId" clId="{39452DE5-7C00-4F86-80CF-BD535E802BBB}" dt="2023-08-08T22:59:09.496" v="4871" actId="700"/>
          <ac:spMkLst>
            <pc:docMk/>
            <pc:sldMk cId="923972925" sldId="494"/>
            <ac:spMk id="13319" creationId="{0B761509-3B9A-49A6-A84B-C3D86811697D}"/>
          </ac:spMkLst>
        </pc:spChg>
        <pc:spChg chg="add del">
          <ac:chgData name="Graphics Guru" userId="d850d2d1f9c44abc" providerId="LiveId" clId="{39452DE5-7C00-4F86-80CF-BD535E802BBB}" dt="2023-08-08T22:59:09.496" v="4871" actId="700"/>
          <ac:spMkLst>
            <pc:docMk/>
            <pc:sldMk cId="923972925" sldId="494"/>
            <ac:spMk id="13321" creationId="{91DE43FD-EB47-414A-B0AB-169B0FFFA527}"/>
          </ac:spMkLst>
        </pc:spChg>
        <pc:grpChg chg="add del">
          <ac:chgData name="Graphics Guru" userId="d850d2d1f9c44abc" providerId="LiveId" clId="{39452DE5-7C00-4F86-80CF-BD535E802BBB}" dt="2023-08-08T22:59:09.496" v="4871" actId="700"/>
          <ac:grpSpMkLst>
            <pc:docMk/>
            <pc:sldMk cId="923972925" sldId="494"/>
            <ac:grpSpMk id="13323" creationId="{58495BCC-CE77-4CC2-952E-846F41119FD5}"/>
          </ac:grpSpMkLst>
        </pc:grpChg>
        <pc:picChg chg="add mod">
          <ac:chgData name="Graphics Guru" userId="d850d2d1f9c44abc" providerId="LiveId" clId="{39452DE5-7C00-4F86-80CF-BD535E802BBB}" dt="2023-08-08T22:59:44.427" v="4877" actId="14100"/>
          <ac:picMkLst>
            <pc:docMk/>
            <pc:sldMk cId="923972925" sldId="494"/>
            <ac:picMk id="13314" creationId="{E1EF3B58-3CDD-6A85-FB31-D6827A3F39A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33371750" sldId="49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98844529" sldId="495"/>
        </pc:sldMkLst>
      </pc:sldChg>
      <pc:sldChg chg="addSp delSp modSp new mod modClrScheme chgLayout">
        <pc:chgData name="Graphics Guru" userId="d850d2d1f9c44abc" providerId="LiveId" clId="{39452DE5-7C00-4F86-80CF-BD535E802BBB}" dt="2023-07-31T03:38:54.065" v="540" actId="1076"/>
        <pc:sldMkLst>
          <pc:docMk/>
          <pc:sldMk cId="2486030490" sldId="495"/>
        </pc:sldMkLst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2" creationId="{A94C6F7A-D7A8-7C3A-3312-1D663F91D9C6}"/>
          </ac:spMkLst>
        </pc:spChg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3" creationId="{6813555B-DB31-BEEC-A62F-FA377DF2921A}"/>
          </ac:spMkLst>
        </pc:spChg>
        <pc:picChg chg="add mod">
          <ac:chgData name="Graphics Guru" userId="d850d2d1f9c44abc" providerId="LiveId" clId="{39452DE5-7C00-4F86-80CF-BD535E802BBB}" dt="2023-07-31T03:38:54.065" v="540" actId="1076"/>
          <ac:picMkLst>
            <pc:docMk/>
            <pc:sldMk cId="2486030490" sldId="495"/>
            <ac:picMk id="17410" creationId="{65646F0A-0D40-FC6B-A34B-E5478A2345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81331194" sldId="496"/>
        </pc:sldMkLst>
      </pc:sldChg>
      <pc:sldChg chg="addSp modSp new mod modClrScheme chgLayout">
        <pc:chgData name="Graphics Guru" userId="d850d2d1f9c44abc" providerId="LiveId" clId="{39452DE5-7C00-4F86-80CF-BD535E802BBB}" dt="2023-08-02T02:00:32.274" v="3140" actId="113"/>
        <pc:sldMkLst>
          <pc:docMk/>
          <pc:sldMk cId="3549063838" sldId="496"/>
        </pc:sldMkLst>
        <pc:spChg chg="add mod">
          <ac:chgData name="Graphics Guru" userId="d850d2d1f9c44abc" providerId="LiveId" clId="{39452DE5-7C00-4F86-80CF-BD535E802BBB}" dt="2023-08-02T02:00:23.482" v="3139" actId="20577"/>
          <ac:spMkLst>
            <pc:docMk/>
            <pc:sldMk cId="3549063838" sldId="496"/>
            <ac:spMk id="2" creationId="{9AADE520-0D9F-B8E8-944B-E389B16DF476}"/>
          </ac:spMkLst>
        </pc:spChg>
        <pc:spChg chg="add mod">
          <ac:chgData name="Graphics Guru" userId="d850d2d1f9c44abc" providerId="LiveId" clId="{39452DE5-7C00-4F86-80CF-BD535E802BBB}" dt="2023-08-02T02:00:32.274" v="3140" actId="113"/>
          <ac:spMkLst>
            <pc:docMk/>
            <pc:sldMk cId="3549063838" sldId="496"/>
            <ac:spMk id="3" creationId="{A0B2CD4D-EBB2-317F-C3F8-A6499A02A3CB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34534992" sldId="497"/>
        </pc:sldMkLst>
      </pc:sldChg>
      <pc:sldChg chg="addSp delSp modSp new mod modClrScheme chgLayout">
        <pc:chgData name="Graphics Guru" userId="d850d2d1f9c44abc" providerId="LiveId" clId="{39452DE5-7C00-4F86-80CF-BD535E802BBB}" dt="2023-08-02T01:56:22.717" v="3051" actId="14100"/>
        <pc:sldMkLst>
          <pc:docMk/>
          <pc:sldMk cId="2099354196" sldId="497"/>
        </pc:sldMkLst>
        <pc:spChg chg="mod ord">
          <ac:chgData name="Graphics Guru" userId="d850d2d1f9c44abc" providerId="LiveId" clId="{39452DE5-7C00-4F86-80CF-BD535E802BBB}" dt="2023-08-02T01:56:22.717" v="3051" actId="14100"/>
          <ac:spMkLst>
            <pc:docMk/>
            <pc:sldMk cId="2099354196" sldId="497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7.943" v="794" actId="700"/>
          <ac:spMkLst>
            <pc:docMk/>
            <pc:sldMk cId="2099354196" sldId="497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4:41.850" v="723" actId="1076"/>
          <ac:picMkLst>
            <pc:docMk/>
            <pc:sldMk cId="2099354196" sldId="497"/>
            <ac:picMk id="18434" creationId="{674F2C74-23AA-EFEB-0345-1A540587BA1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6:28.776" v="3053" actId="1038"/>
        <pc:sldMkLst>
          <pc:docMk/>
          <pc:sldMk cId="2980833893" sldId="498"/>
        </pc:sldMkLst>
        <pc:spChg chg="mod ord">
          <ac:chgData name="Graphics Guru" userId="d850d2d1f9c44abc" providerId="LiveId" clId="{39452DE5-7C00-4F86-80CF-BD535E802BBB}" dt="2023-08-02T01:56:28.776" v="3053" actId="1038"/>
          <ac:spMkLst>
            <pc:docMk/>
            <pc:sldMk cId="2980833893" sldId="498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2.623" v="793" actId="700"/>
          <ac:spMkLst>
            <pc:docMk/>
            <pc:sldMk cId="2980833893" sldId="498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6:49.897" v="725" actId="478"/>
          <ac:picMkLst>
            <pc:docMk/>
            <pc:sldMk cId="2980833893" sldId="498"/>
            <ac:picMk id="18434" creationId="{674F2C74-23AA-EFEB-0345-1A540587BA10}"/>
          </ac:picMkLst>
        </pc:picChg>
        <pc:picChg chg="add mod">
          <ac:chgData name="Graphics Guru" userId="d850d2d1f9c44abc" providerId="LiveId" clId="{39452DE5-7C00-4F86-80CF-BD535E802BBB}" dt="2023-07-31T04:47:01.324" v="728" actId="1076"/>
          <ac:picMkLst>
            <pc:docMk/>
            <pc:sldMk cId="2980833893" sldId="498"/>
            <ac:picMk id="19458" creationId="{DA140386-13E5-82E6-BA71-824C01A338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9511810" sldId="4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27604928" sldId="499"/>
        </pc:sldMkLst>
      </pc:sldChg>
      <pc:sldChg chg="delSp modSp add mod modClrScheme chgLayout">
        <pc:chgData name="Graphics Guru" userId="d850d2d1f9c44abc" providerId="LiveId" clId="{39452DE5-7C00-4F86-80CF-BD535E802BBB}" dt="2023-08-02T01:56:32.657" v="3054" actId="113"/>
        <pc:sldMkLst>
          <pc:docMk/>
          <pc:sldMk cId="3580261215" sldId="499"/>
        </pc:sldMkLst>
        <pc:spChg chg="mod ord">
          <ac:chgData name="Graphics Guru" userId="d850d2d1f9c44abc" providerId="LiveId" clId="{39452DE5-7C00-4F86-80CF-BD535E802BBB}" dt="2023-08-02T01:56:32.657" v="3054" actId="113"/>
          <ac:spMkLst>
            <pc:docMk/>
            <pc:sldMk cId="3580261215" sldId="499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7.126" v="792" actId="700"/>
          <ac:spMkLst>
            <pc:docMk/>
            <pc:sldMk cId="3580261215" sldId="499"/>
            <ac:spMk id="3" creationId="{2C51B64B-B0AB-75C0-FE6B-8E157A763E67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76201437" sldId="500"/>
        </pc:sldMkLst>
      </pc:sldChg>
      <pc:sldChg chg="addSp delSp modSp add del mod modClrScheme chgLayout">
        <pc:chgData name="Graphics Guru" userId="d850d2d1f9c44abc" providerId="LiveId" clId="{39452DE5-7C00-4F86-80CF-BD535E802BBB}" dt="2023-08-02T01:56:37.829" v="3056" actId="113"/>
        <pc:sldMkLst>
          <pc:docMk/>
          <pc:sldMk cId="2534436079" sldId="500"/>
        </pc:sldMkLst>
        <pc:spChg chg="mod ord">
          <ac:chgData name="Graphics Guru" userId="d850d2d1f9c44abc" providerId="LiveId" clId="{39452DE5-7C00-4F86-80CF-BD535E802BBB}" dt="2023-08-02T01:56:37.829" v="3056" actId="113"/>
          <ac:spMkLst>
            <pc:docMk/>
            <pc:sldMk cId="2534436079" sldId="500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1.365" v="791" actId="700"/>
          <ac:spMkLst>
            <pc:docMk/>
            <pc:sldMk cId="2534436079" sldId="500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4" creationId="{9541080E-DA57-11BC-F756-E4285CFEFF2E}"/>
          </ac:picMkLst>
        </pc:pic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5" creationId="{4DB8F73F-19DB-9942-2A87-4D71D8035558}"/>
          </ac:picMkLst>
        </pc:picChg>
        <pc:picChg chg="del">
          <ac:chgData name="Graphics Guru" userId="d850d2d1f9c44abc" providerId="LiveId" clId="{39452DE5-7C00-4F86-80CF-BD535E802BBB}" dt="2023-07-31T04:47:51.723" v="733" actId="478"/>
          <ac:picMkLst>
            <pc:docMk/>
            <pc:sldMk cId="2534436079" sldId="500"/>
            <ac:picMk id="19458" creationId="{DA140386-13E5-82E6-BA71-824C01A3382A}"/>
          </ac:picMkLst>
        </pc:picChg>
        <pc:picChg chg="add mod">
          <ac:chgData name="Graphics Guru" userId="d850d2d1f9c44abc" providerId="LiveId" clId="{39452DE5-7C00-4F86-80CF-BD535E802BBB}" dt="2023-07-31T05:44:14.312" v="848" actId="14100"/>
          <ac:picMkLst>
            <pc:docMk/>
            <pc:sldMk cId="2534436079" sldId="500"/>
            <ac:picMk id="20482" creationId="{0A828E7F-C6B7-BE12-D26D-DCBEDAE2B582}"/>
          </ac:picMkLst>
        </pc:picChg>
        <pc:picChg chg="add mod">
          <ac:chgData name="Graphics Guru" userId="d850d2d1f9c44abc" providerId="LiveId" clId="{39452DE5-7C00-4F86-80CF-BD535E802BBB}" dt="2023-07-31T05:44:18.797" v="849" actId="14100"/>
          <ac:picMkLst>
            <pc:docMk/>
            <pc:sldMk cId="2534436079" sldId="500"/>
            <ac:picMk id="20484" creationId="{9AF3181B-64B2-7AE9-213B-CB4187C3DB51}"/>
          </ac:picMkLst>
        </pc:picChg>
        <pc:picChg chg="add del mod">
          <ac:chgData name="Graphics Guru" userId="d850d2d1f9c44abc" providerId="LiveId" clId="{39452DE5-7C00-4F86-80CF-BD535E802BBB}" dt="2023-07-31T04:49:03.413" v="745"/>
          <ac:picMkLst>
            <pc:docMk/>
            <pc:sldMk cId="2534436079" sldId="500"/>
            <ac:picMk id="20486" creationId="{D25FBBA7-40A5-D1C7-D675-5F31CBE8BB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0394713" sldId="501"/>
        </pc:sldMkLst>
      </pc:sldChg>
      <pc:sldChg chg="addSp delSp modSp add del mod modClrScheme chgLayout">
        <pc:chgData name="Graphics Guru" userId="d850d2d1f9c44abc" providerId="LiveId" clId="{39452DE5-7C00-4F86-80CF-BD535E802BBB}" dt="2023-08-02T01:56:48.447" v="3058" actId="113"/>
        <pc:sldMkLst>
          <pc:docMk/>
          <pc:sldMk cId="1762323136" sldId="501"/>
        </pc:sldMkLst>
        <pc:spChg chg="mod ord">
          <ac:chgData name="Graphics Guru" userId="d850d2d1f9c44abc" providerId="LiveId" clId="{39452DE5-7C00-4F86-80CF-BD535E802BBB}" dt="2023-08-02T01:56:48.447" v="3058" actId="113"/>
          <ac:spMkLst>
            <pc:docMk/>
            <pc:sldMk cId="1762323136" sldId="501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34.848" v="790" actId="700"/>
          <ac:spMkLst>
            <pc:docMk/>
            <pc:sldMk cId="1762323136" sldId="501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2" creationId="{0A828E7F-C6B7-BE12-D26D-DCBEDAE2B582}"/>
          </ac:picMkLst>
        </pc:pic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4" creationId="{9AF3181B-64B2-7AE9-213B-CB4187C3DB51}"/>
          </ac:picMkLst>
        </pc:picChg>
        <pc:picChg chg="add mod">
          <ac:chgData name="Graphics Guru" userId="d850d2d1f9c44abc" providerId="LiveId" clId="{39452DE5-7C00-4F86-80CF-BD535E802BBB}" dt="2023-07-31T04:50:24.251" v="776" actId="1076"/>
          <ac:picMkLst>
            <pc:docMk/>
            <pc:sldMk cId="1762323136" sldId="501"/>
            <ac:picMk id="21506" creationId="{D0958054-C9F7-B59C-8D25-E93D76A5F986}"/>
          </ac:picMkLst>
        </pc:picChg>
        <pc:picChg chg="add mod">
          <ac:chgData name="Graphics Guru" userId="d850d2d1f9c44abc" providerId="LiveId" clId="{39452DE5-7C00-4F86-80CF-BD535E802BBB}" dt="2023-07-31T04:50:30.813" v="777" actId="1076"/>
          <ac:picMkLst>
            <pc:docMk/>
            <pc:sldMk cId="1762323136" sldId="501"/>
            <ac:picMk id="21508" creationId="{2D160F4E-667A-B453-068C-D5ADED091CB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2:00:42.690" v="3141" actId="113"/>
        <pc:sldMkLst>
          <pc:docMk/>
          <pc:sldMk cId="2570215851" sldId="502"/>
        </pc:sldMkLst>
        <pc:spChg chg="mod ord">
          <ac:chgData name="Graphics Guru" userId="d850d2d1f9c44abc" providerId="LiveId" clId="{39452DE5-7C00-4F86-80CF-BD535E802BBB}" dt="2023-08-02T02:00:42.690" v="3141" actId="113"/>
          <ac:spMkLst>
            <pc:docMk/>
            <pc:sldMk cId="2570215851" sldId="502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22.358" v="789" actId="700"/>
          <ac:spMkLst>
            <pc:docMk/>
            <pc:sldMk cId="2570215851" sldId="502"/>
            <ac:spMk id="3" creationId="{2C51B64B-B0AB-75C0-FE6B-8E157A763E67}"/>
          </ac:spMkLst>
        </pc:spChg>
        <pc:picChg chg="del mod">
          <ac:chgData name="Graphics Guru" userId="d850d2d1f9c44abc" providerId="LiveId" clId="{39452DE5-7C00-4F86-80CF-BD535E802BBB}" dt="2023-07-31T04:50:50.058" v="785" actId="478"/>
          <ac:picMkLst>
            <pc:docMk/>
            <pc:sldMk cId="2570215851" sldId="502"/>
            <ac:picMk id="21506" creationId="{D0958054-C9F7-B59C-8D25-E93D76A5F986}"/>
          </ac:picMkLst>
        </pc:picChg>
        <pc:picChg chg="del">
          <ac:chgData name="Graphics Guru" userId="d850d2d1f9c44abc" providerId="LiveId" clId="{39452DE5-7C00-4F86-80CF-BD535E802BBB}" dt="2023-07-31T04:50:52.136" v="786" actId="478"/>
          <ac:picMkLst>
            <pc:docMk/>
            <pc:sldMk cId="2570215851" sldId="502"/>
            <ac:picMk id="21508" creationId="{2D160F4E-667A-B453-068C-D5ADED091CB0}"/>
          </ac:picMkLst>
        </pc:picChg>
        <pc:picChg chg="add mod">
          <ac:chgData name="Graphics Guru" userId="d850d2d1f9c44abc" providerId="LiveId" clId="{39452DE5-7C00-4F86-80CF-BD535E802BBB}" dt="2023-07-31T05:44:04.145" v="847" actId="14100"/>
          <ac:picMkLst>
            <pc:docMk/>
            <pc:sldMk cId="2570215851" sldId="502"/>
            <ac:picMk id="22530" creationId="{AA1A158D-2C73-4853-21DE-C34E96BE568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70178735" sldId="5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54902029" sldId="503"/>
        </pc:sldMkLst>
      </pc:sldChg>
      <pc:sldChg chg="addSp delSp modSp new mod modClrScheme chgLayout">
        <pc:chgData name="Graphics Guru" userId="d850d2d1f9c44abc" providerId="LiveId" clId="{39452DE5-7C00-4F86-80CF-BD535E802BBB}" dt="2023-07-31T05:00:25.741" v="801" actId="14100"/>
        <pc:sldMkLst>
          <pc:docMk/>
          <pc:sldMk cId="3337784194" sldId="503"/>
        </pc:sldMkLst>
        <pc:spChg chg="del">
          <ac:chgData name="Graphics Guru" userId="d850d2d1f9c44abc" providerId="LiveId" clId="{39452DE5-7C00-4F86-80CF-BD535E802BBB}" dt="2023-07-31T05:00:06.672" v="798" actId="700"/>
          <ac:spMkLst>
            <pc:docMk/>
            <pc:sldMk cId="3337784194" sldId="503"/>
            <ac:spMk id="2" creationId="{63F76536-B3FB-A519-0BB7-3E4C90011389}"/>
          </ac:spMkLst>
        </pc:spChg>
        <pc:picChg chg="add del">
          <ac:chgData name="Graphics Guru" userId="d850d2d1f9c44abc" providerId="LiveId" clId="{39452DE5-7C00-4F86-80CF-BD535E802BBB}" dt="2023-07-31T05:00:02.137" v="797"/>
          <ac:picMkLst>
            <pc:docMk/>
            <pc:sldMk cId="3337784194" sldId="503"/>
            <ac:picMk id="23554" creationId="{7F98CA1D-5302-B352-F196-E473E7FC5BC5}"/>
          </ac:picMkLst>
        </pc:picChg>
        <pc:picChg chg="add mod">
          <ac:chgData name="Graphics Guru" userId="d850d2d1f9c44abc" providerId="LiveId" clId="{39452DE5-7C00-4F86-80CF-BD535E802BBB}" dt="2023-07-31T05:00:25.741" v="801" actId="14100"/>
          <ac:picMkLst>
            <pc:docMk/>
            <pc:sldMk cId="3337784194" sldId="503"/>
            <ac:picMk id="23556" creationId="{2DA3D450-3F65-D759-9A8D-3934066F76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51945930" sldId="504"/>
        </pc:sldMkLst>
      </pc:sldChg>
      <pc:sldChg chg="addSp modSp new del">
        <pc:chgData name="Graphics Guru" userId="d850d2d1f9c44abc" providerId="LiveId" clId="{39452DE5-7C00-4F86-80CF-BD535E802BBB}" dt="2023-08-08T08:18:44.428" v="4856" actId="2696"/>
        <pc:sldMkLst>
          <pc:docMk/>
          <pc:sldMk cId="2480715048" sldId="504"/>
        </pc:sldMkLst>
        <pc:picChg chg="add mod">
          <ac:chgData name="Graphics Guru" userId="d850d2d1f9c44abc" providerId="LiveId" clId="{39452DE5-7C00-4F86-80CF-BD535E802BBB}" dt="2023-07-31T05:11:13.637" v="805" actId="14100"/>
          <ac:picMkLst>
            <pc:docMk/>
            <pc:sldMk cId="2480715048" sldId="504"/>
            <ac:picMk id="24578" creationId="{FA8D1F13-0071-613D-764B-8542A9D5E2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6639890" sldId="505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1542453594" sldId="505"/>
        </pc:sldMkLst>
        <pc:picChg chg="add mod">
          <ac:chgData name="Graphics Guru" userId="d850d2d1f9c44abc" providerId="LiveId" clId="{39452DE5-7C00-4F86-80CF-BD535E802BBB}" dt="2023-07-31T05:44:46.268" v="851" actId="14100"/>
          <ac:picMkLst>
            <pc:docMk/>
            <pc:sldMk cId="1542453594" sldId="505"/>
            <ac:picMk id="3" creationId="{5CABDEF5-F98E-7075-9138-C4C293E50C21}"/>
          </ac:picMkLst>
        </pc:picChg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694981332" sldId="506"/>
        </pc:sldMkLst>
        <pc:picChg chg="add mod">
          <ac:chgData name="Graphics Guru" userId="d850d2d1f9c44abc" providerId="LiveId" clId="{39452DE5-7C00-4F86-80CF-BD535E802BBB}" dt="2023-07-31T05:45:04.814" v="854" actId="1076"/>
          <ac:picMkLst>
            <pc:docMk/>
            <pc:sldMk cId="694981332" sldId="506"/>
            <ac:picMk id="3" creationId="{B134A5B2-8255-5CCA-6FF7-47E2AC8D803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1482577" sldId="506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3169481502" sldId="507"/>
        </pc:sldMkLst>
        <pc:picChg chg="add mod">
          <ac:chgData name="Graphics Guru" userId="d850d2d1f9c44abc" providerId="LiveId" clId="{39452DE5-7C00-4F86-80CF-BD535E802BBB}" dt="2023-07-31T05:45:36.790" v="857" actId="1076"/>
          <ac:picMkLst>
            <pc:docMk/>
            <pc:sldMk cId="3169481502" sldId="507"/>
            <ac:picMk id="3" creationId="{A2E22CF9-8126-BD60-C628-F4D600050C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8074543" sldId="507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970219697" sldId="508"/>
        </pc:sldMkLst>
        <pc:picChg chg="add mod">
          <ac:chgData name="Graphics Guru" userId="d850d2d1f9c44abc" providerId="LiveId" clId="{39452DE5-7C00-4F86-80CF-BD535E802BBB}" dt="2023-07-31T05:45:52.678" v="859" actId="14100"/>
          <ac:picMkLst>
            <pc:docMk/>
            <pc:sldMk cId="970219697" sldId="508"/>
            <ac:picMk id="3" creationId="{87EE180A-4D2A-96EA-055C-F08D48AFBA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13195021" sldId="508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75253254" sldId="509"/>
        </pc:sldMkLst>
        <pc:picChg chg="add mod">
          <ac:chgData name="Graphics Guru" userId="d850d2d1f9c44abc" providerId="LiveId" clId="{39452DE5-7C00-4F86-80CF-BD535E802BBB}" dt="2023-07-31T05:46:04.005" v="861" actId="14100"/>
          <ac:picMkLst>
            <pc:docMk/>
            <pc:sldMk cId="75253254" sldId="509"/>
            <ac:picMk id="3" creationId="{D0F8C6DB-3155-4EFA-7D7B-90D4AE695DC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82393653" sldId="509"/>
        </pc:sldMkLst>
      </pc:sldChg>
      <pc:sldChg chg="addSp modSp new del mod">
        <pc:chgData name="Graphics Guru" userId="d850d2d1f9c44abc" providerId="LiveId" clId="{39452DE5-7C00-4F86-80CF-BD535E802BBB}" dt="2023-07-31T08:19:00.840" v="1405" actId="47"/>
        <pc:sldMkLst>
          <pc:docMk/>
          <pc:sldMk cId="625783957" sldId="510"/>
        </pc:sldMkLst>
        <pc:picChg chg="add mod">
          <ac:chgData name="Graphics Guru" userId="d850d2d1f9c44abc" providerId="LiveId" clId="{39452DE5-7C00-4F86-80CF-BD535E802BBB}" dt="2023-07-31T05:46:42.093" v="867" actId="14100"/>
          <ac:picMkLst>
            <pc:docMk/>
            <pc:sldMk cId="625783957" sldId="510"/>
            <ac:picMk id="3" creationId="{E3AFF050-77D4-546E-645B-750A5F1019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7082993" sldId="5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43080681" sldId="511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4268883981" sldId="511"/>
        </pc:sldMkLst>
        <pc:picChg chg="add mod">
          <ac:chgData name="Graphics Guru" userId="d850d2d1f9c44abc" providerId="LiveId" clId="{39452DE5-7C00-4F86-80CF-BD535E802BBB}" dt="2023-07-31T05:46:18.187" v="863" actId="14100"/>
          <ac:picMkLst>
            <pc:docMk/>
            <pc:sldMk cId="4268883981" sldId="511"/>
            <ac:picMk id="3" creationId="{29ECF23E-20CE-3037-A4BF-F496822E2C3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52902195" sldId="512"/>
        </pc:sldMkLst>
      </pc:sldChg>
      <pc:sldChg chg="addSp modSp new mod modClrScheme chgLayout">
        <pc:chgData name="Graphics Guru" userId="d850d2d1f9c44abc" providerId="LiveId" clId="{39452DE5-7C00-4F86-80CF-BD535E802BBB}" dt="2023-08-02T01:56:01.144" v="3048" actId="113"/>
        <pc:sldMkLst>
          <pc:docMk/>
          <pc:sldMk cId="3377949025" sldId="512"/>
        </pc:sldMkLst>
        <pc:spChg chg="add mod ord">
          <ac:chgData name="Graphics Guru" userId="d850d2d1f9c44abc" providerId="LiveId" clId="{39452DE5-7C00-4F86-80CF-BD535E802BBB}" dt="2023-08-02T01:56:01.144" v="3048" actId="113"/>
          <ac:spMkLst>
            <pc:docMk/>
            <pc:sldMk cId="3377949025" sldId="512"/>
            <ac:spMk id="2" creationId="{C676B530-11BB-7454-692F-E63BDAB9B767}"/>
          </ac:spMkLst>
        </pc:spChg>
        <pc:picChg chg="add">
          <ac:chgData name="Graphics Guru" userId="d850d2d1f9c44abc" providerId="LiveId" clId="{39452DE5-7C00-4F86-80CF-BD535E802BBB}" dt="2023-07-31T05:33:44.163" v="821"/>
          <ac:picMkLst>
            <pc:docMk/>
            <pc:sldMk cId="3377949025" sldId="512"/>
            <ac:picMk id="25602" creationId="{DD10AE97-2C25-7C0B-A29F-FC3B8FDAB955}"/>
          </ac:picMkLst>
        </pc:pic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1207714396" sldId="513"/>
        </pc:sldMkLst>
        <pc:picChg chg="add mod">
          <ac:chgData name="Graphics Guru" userId="d850d2d1f9c44abc" providerId="LiveId" clId="{39452DE5-7C00-4F86-80CF-BD535E802BBB}" dt="2023-07-31T06:19:05.956" v="899" actId="1076"/>
          <ac:picMkLst>
            <pc:docMk/>
            <pc:sldMk cId="1207714396" sldId="513"/>
            <ac:picMk id="26626" creationId="{2A57779E-9764-5834-829D-357BF63709AD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02T05:14:45.871" v="3144" actId="113"/>
        <pc:sldMkLst>
          <pc:docMk/>
          <pc:sldMk cId="2608881960" sldId="513"/>
        </pc:sldMkLst>
        <pc:spChg chg="add mod ord">
          <ac:chgData name="Graphics Guru" userId="d850d2d1f9c44abc" providerId="LiveId" clId="{39452DE5-7C00-4F86-80CF-BD535E802BBB}" dt="2023-08-02T05:14:45.871" v="3144" actId="113"/>
          <ac:spMkLst>
            <pc:docMk/>
            <pc:sldMk cId="2608881960" sldId="513"/>
            <ac:spMk id="2" creationId="{823E58C8-20F2-AF0B-ECBC-330A50152EB2}"/>
          </ac:spMkLst>
        </pc:sp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2683537747" sldId="514"/>
        </pc:sldMkLst>
        <pc:picChg chg="add mod">
          <ac:chgData name="Graphics Guru" userId="d850d2d1f9c44abc" providerId="LiveId" clId="{39452DE5-7C00-4F86-80CF-BD535E802BBB}" dt="2023-07-31T06:18:47.487" v="897" actId="1076"/>
          <ac:picMkLst>
            <pc:docMk/>
            <pc:sldMk cId="2683537747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5:24.936" v="3148" actId="1076"/>
        <pc:sldMkLst>
          <pc:docMk/>
          <pc:sldMk cId="3085489072" sldId="514"/>
        </pc:sldMkLst>
        <pc:picChg chg="mod">
          <ac:chgData name="Graphics Guru" userId="d850d2d1f9c44abc" providerId="LiveId" clId="{39452DE5-7C00-4F86-80CF-BD535E802BBB}" dt="2023-08-02T05:15:24.936" v="3148" actId="1076"/>
          <ac:picMkLst>
            <pc:docMk/>
            <pc:sldMk cId="3085489072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6:27.386" v="3150" actId="14100"/>
        <pc:sldMkLst>
          <pc:docMk/>
          <pc:sldMk cId="704964566" sldId="515"/>
        </pc:sldMkLst>
        <pc:picChg chg="mod">
          <ac:chgData name="Graphics Guru" userId="d850d2d1f9c44abc" providerId="LiveId" clId="{39452DE5-7C00-4F86-80CF-BD535E802BBB}" dt="2023-08-02T05:16:27.386" v="3150" actId="14100"/>
          <ac:picMkLst>
            <pc:docMk/>
            <pc:sldMk cId="704964566" sldId="515"/>
            <ac:picMk id="28674" creationId="{4C41C00F-7831-8D82-FC26-24DE8B4048B6}"/>
          </ac:picMkLst>
        </pc:picChg>
      </pc:sldChg>
      <pc:sldChg chg="addSp new del">
        <pc:chgData name="Graphics Guru" userId="d850d2d1f9c44abc" providerId="LiveId" clId="{39452DE5-7C00-4F86-80CF-BD535E802BBB}" dt="2023-07-31T07:28:26.407" v="1190" actId="2696"/>
        <pc:sldMkLst>
          <pc:docMk/>
          <pc:sldMk cId="1196111529" sldId="515"/>
        </pc:sldMkLst>
        <pc:picChg chg="add">
          <ac:chgData name="Graphics Guru" userId="d850d2d1f9c44abc" providerId="LiveId" clId="{39452DE5-7C00-4F86-80CF-BD535E802BBB}" dt="2023-07-31T05:50:40.506" v="873"/>
          <ac:picMkLst>
            <pc:docMk/>
            <pc:sldMk cId="1196111529" sldId="515"/>
            <ac:picMk id="28674" creationId="{4C41C00F-7831-8D82-FC26-24DE8B4048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09319455" sldId="515"/>
        </pc:sldMkLst>
      </pc:sldChg>
      <pc:sldChg chg="addSp delSp modSp new mod modClrScheme chgLayout">
        <pc:chgData name="Graphics Guru" userId="d850d2d1f9c44abc" providerId="LiveId" clId="{39452DE5-7C00-4F86-80CF-BD535E802BBB}" dt="2023-07-31T06:09:11.227" v="883" actId="1076"/>
        <pc:sldMkLst>
          <pc:docMk/>
          <pc:sldMk cId="1857664651" sldId="516"/>
        </pc:sldMkLst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2" creationId="{2DC82202-63F7-9E94-87BE-6C34577CC861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3" creationId="{E4F5B011-590C-C61B-3C18-6DEA06528310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4" creationId="{ED449DFF-817B-AC16-AF39-846BB6C730D9}"/>
          </ac:spMkLst>
        </pc:spChg>
        <pc:picChg chg="add mod">
          <ac:chgData name="Graphics Guru" userId="d850d2d1f9c44abc" providerId="LiveId" clId="{39452DE5-7C00-4F86-80CF-BD535E802BBB}" dt="2023-07-31T06:09:11.227" v="883" actId="1076"/>
          <ac:picMkLst>
            <pc:docMk/>
            <pc:sldMk cId="1857664651" sldId="516"/>
            <ac:picMk id="29698" creationId="{F3D0DB5F-E741-4AA4-F98D-5ABA6954D20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0103131" sldId="5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02477401" sldId="517"/>
        </pc:sldMkLst>
      </pc:sldChg>
      <pc:sldChg chg="addSp modSp new setBg">
        <pc:chgData name="Graphics Guru" userId="d850d2d1f9c44abc" providerId="LiveId" clId="{39452DE5-7C00-4F86-80CF-BD535E802BBB}" dt="2023-07-31T06:14:36.507" v="890"/>
        <pc:sldMkLst>
          <pc:docMk/>
          <pc:sldMk cId="3343319980" sldId="517"/>
        </pc:sldMkLst>
        <pc:picChg chg="add mod">
          <ac:chgData name="Graphics Guru" userId="d850d2d1f9c44abc" providerId="LiveId" clId="{39452DE5-7C00-4F86-80CF-BD535E802BBB}" dt="2023-07-31T06:12:26.257" v="887" actId="1076"/>
          <ac:picMkLst>
            <pc:docMk/>
            <pc:sldMk cId="3343319980" sldId="517"/>
            <ac:picMk id="30722" creationId="{C6D43969-85F2-A445-10AF-9DECD78D346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63706577" sldId="518"/>
        </pc:sldMkLst>
      </pc:sldChg>
      <pc:sldChg chg="addSp delSp modSp new mod modClrScheme chgLayout">
        <pc:chgData name="Graphics Guru" userId="d850d2d1f9c44abc" providerId="LiveId" clId="{39452DE5-7C00-4F86-80CF-BD535E802BBB}" dt="2023-08-04T02:54:51.613" v="3292" actId="20577"/>
        <pc:sldMkLst>
          <pc:docMk/>
          <pc:sldMk cId="3333120428" sldId="518"/>
        </pc:sldMkLst>
        <pc:spChg chg="add mod">
          <ac:chgData name="Graphics Guru" userId="d850d2d1f9c44abc" providerId="LiveId" clId="{39452DE5-7C00-4F86-80CF-BD535E802BBB}" dt="2023-08-02T01:57:00.557" v="3060" actId="1038"/>
          <ac:spMkLst>
            <pc:docMk/>
            <pc:sldMk cId="3333120428" sldId="518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54:51.613" v="3292" actId="20577"/>
          <ac:spMkLst>
            <pc:docMk/>
            <pc:sldMk cId="3333120428" sldId="518"/>
            <ac:spMk id="5" creationId="{43B27C51-ADF3-FC42-28B0-BFCC637125FA}"/>
          </ac:spMkLst>
        </pc:spChg>
        <pc:picChg chg="add mod">
          <ac:chgData name="Graphics Guru" userId="d850d2d1f9c44abc" providerId="LiveId" clId="{39452DE5-7C00-4F86-80CF-BD535E802BBB}" dt="2023-08-04T02:54:11.338" v="3283" actId="1076"/>
          <ac:picMkLst>
            <pc:docMk/>
            <pc:sldMk cId="3333120428" sldId="518"/>
            <ac:picMk id="4" creationId="{D452F408-D8F5-1B51-3A26-6FF7E6CC132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41109029" sldId="519"/>
        </pc:sldMkLst>
      </pc:sldChg>
      <pc:sldChg chg="addSp delSp modSp new add del mod modClrScheme chgLayout">
        <pc:chgData name="Graphics Guru" userId="d850d2d1f9c44abc" providerId="LiveId" clId="{39452DE5-7C00-4F86-80CF-BD535E802BBB}" dt="2023-08-02T01:57:06.246" v="3061" actId="113"/>
        <pc:sldMkLst>
          <pc:docMk/>
          <pc:sldMk cId="4081522279" sldId="519"/>
        </pc:sldMkLst>
        <pc:spChg chg="mod ord">
          <ac:chgData name="Graphics Guru" userId="d850d2d1f9c44abc" providerId="LiveId" clId="{39452DE5-7C00-4F86-80CF-BD535E802BBB}" dt="2023-08-02T01:57:06.246" v="3061" actId="113"/>
          <ac:spMkLst>
            <pc:docMk/>
            <pc:sldMk cId="4081522279" sldId="519"/>
            <ac:spMk id="2" creationId="{62ADF109-B896-FAA6-CE7E-9614CBE6451B}"/>
          </ac:spMkLst>
        </pc:spChg>
        <pc:spChg chg="add del mod ord">
          <ac:chgData name="Graphics Guru" userId="d850d2d1f9c44abc" providerId="LiveId" clId="{39452DE5-7C00-4F86-80CF-BD535E802BBB}" dt="2023-07-31T06:45:10.926" v="1046" actId="700"/>
          <ac:spMkLst>
            <pc:docMk/>
            <pc:sldMk cId="4081522279" sldId="519"/>
            <ac:spMk id="5" creationId="{AF3D028D-110D-9474-8E89-2A3BED847C94}"/>
          </ac:spMkLst>
        </pc:spChg>
        <pc:spChg chg="add del mod ord">
          <ac:chgData name="Graphics Guru" userId="d850d2d1f9c44abc" providerId="LiveId" clId="{39452DE5-7C00-4F86-80CF-BD535E802BBB}" dt="2023-07-31T07:00:17.065" v="1119" actId="478"/>
          <ac:spMkLst>
            <pc:docMk/>
            <pc:sldMk cId="4081522279" sldId="519"/>
            <ac:spMk id="6" creationId="{EBE22D7D-2F26-19E8-E49F-5038500F687C}"/>
          </ac:spMkLst>
        </pc:spChg>
        <pc:spChg chg="add mod ord">
          <ac:chgData name="Graphics Guru" userId="d850d2d1f9c44abc" providerId="LiveId" clId="{39452DE5-7C00-4F86-80CF-BD535E802BBB}" dt="2023-07-31T06:53:53.346" v="1062" actId="404"/>
          <ac:spMkLst>
            <pc:docMk/>
            <pc:sldMk cId="4081522279" sldId="519"/>
            <ac:spMk id="7" creationId="{357C3D75-DB7B-CBFA-0E3F-A783523A8097}"/>
          </ac:spMkLst>
        </pc:spChg>
        <pc:picChg chg="add del mod">
          <ac:chgData name="Graphics Guru" userId="d850d2d1f9c44abc" providerId="LiveId" clId="{39452DE5-7C00-4F86-80CF-BD535E802BBB}" dt="2023-07-31T06:47:18.190" v="1050" actId="478"/>
          <ac:picMkLst>
            <pc:docMk/>
            <pc:sldMk cId="4081522279" sldId="519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7:00:29.286" v="1121" actId="14100"/>
          <ac:picMkLst>
            <pc:docMk/>
            <pc:sldMk cId="4081522279" sldId="519"/>
            <ac:picMk id="9" creationId="{9E06527B-460A-44D0-3212-09D942B5E83E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7:03:12.939" v="1139" actId="14100"/>
        <pc:sldMkLst>
          <pc:docMk/>
          <pc:sldMk cId="1559481244" sldId="520"/>
        </pc:sldMkLst>
        <pc:spChg chg="add del mod ord">
          <ac:chgData name="Graphics Guru" userId="d850d2d1f9c44abc" providerId="LiveId" clId="{39452DE5-7C00-4F86-80CF-BD535E802BBB}" dt="2023-07-31T07:03:03.872" v="1136" actId="700"/>
          <ac:spMkLst>
            <pc:docMk/>
            <pc:sldMk cId="1559481244" sldId="520"/>
            <ac:spMk id="2" creationId="{62ADF109-B896-FAA6-CE7E-9614CBE6451B}"/>
          </ac:spMkLst>
        </pc:spChg>
        <pc:picChg chg="add del mod">
          <ac:chgData name="Graphics Guru" userId="d850d2d1f9c44abc" providerId="LiveId" clId="{39452DE5-7C00-4F86-80CF-BD535E802BBB}" dt="2023-07-31T07:03:02.861" v="1134" actId="22"/>
          <ac:picMkLst>
            <pc:docMk/>
            <pc:sldMk cId="1559481244" sldId="520"/>
            <ac:picMk id="4" creationId="{13C6B9A1-AC59-62DC-9F94-302102BC5398}"/>
          </ac:picMkLst>
        </pc:picChg>
        <pc:picChg chg="add mod">
          <ac:chgData name="Graphics Guru" userId="d850d2d1f9c44abc" providerId="LiveId" clId="{39452DE5-7C00-4F86-80CF-BD535E802BBB}" dt="2023-07-31T07:03:12.939" v="1139" actId="14100"/>
          <ac:picMkLst>
            <pc:docMk/>
            <pc:sldMk cId="1559481244" sldId="520"/>
            <ac:picMk id="6" creationId="{4FBFC1BB-6542-13C7-547E-05A99920A7B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4319071" sldId="520"/>
        </pc:sldMkLst>
      </pc:sldChg>
      <pc:sldChg chg="addSp delSp modSp add del mod">
        <pc:chgData name="Graphics Guru" userId="d850d2d1f9c44abc" providerId="LiveId" clId="{39452DE5-7C00-4F86-80CF-BD535E802BBB}" dt="2023-07-31T06:46:59.102" v="1047" actId="47"/>
        <pc:sldMkLst>
          <pc:docMk/>
          <pc:sldMk cId="279473201" sldId="521"/>
        </pc:sldMkLst>
        <pc:picChg chg="del">
          <ac:chgData name="Graphics Guru" userId="d850d2d1f9c44abc" providerId="LiveId" clId="{39452DE5-7C00-4F86-80CF-BD535E802BBB}" dt="2023-07-31T06:37:22.135" v="1041" actId="478"/>
          <ac:picMkLst>
            <pc:docMk/>
            <pc:sldMk cId="279473201" sldId="521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6:43:40.060" v="1044" actId="14100"/>
          <ac:picMkLst>
            <pc:docMk/>
            <pc:sldMk cId="279473201" sldId="521"/>
            <ac:picMk id="5" creationId="{46059998-F05A-E1BB-C01B-3AD7EAE7EF5C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7:15.370" v="3064" actId="113"/>
        <pc:sldMkLst>
          <pc:docMk/>
          <pc:sldMk cId="877314129" sldId="521"/>
        </pc:sldMkLst>
        <pc:spChg chg="del mod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2" creationId="{62ADF109-B896-FAA6-CE7E-9614CBE6451B}"/>
          </ac:spMkLst>
        </pc:spChg>
        <pc:spChg chg="del">
          <ac:chgData name="Graphics Guru" userId="d850d2d1f9c44abc" providerId="LiveId" clId="{39452DE5-7C00-4F86-80CF-BD535E802BBB}" dt="2023-07-31T06:58:59.467" v="1088" actId="478"/>
          <ac:spMkLst>
            <pc:docMk/>
            <pc:sldMk cId="877314129" sldId="521"/>
            <ac:spMk id="6" creationId="{EBE22D7D-2F26-19E8-E49F-5038500F687C}"/>
          </ac:spMkLst>
        </pc:spChg>
        <pc:spChg chg="del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7" creationId="{357C3D75-DB7B-CBFA-0E3F-A783523A8097}"/>
          </ac:spMkLst>
        </pc:spChg>
        <pc:spChg chg="add del mod or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8" creationId="{4EBEE3C8-291C-A6A9-5625-178B8C11D29D}"/>
          </ac:spMkLst>
        </pc:spChg>
        <pc:spChg chg="add del mo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11" creationId="{DB40FE93-C598-AE47-9142-9DA61971FD46}"/>
          </ac:spMkLst>
        </pc:spChg>
        <pc:spChg chg="add mod ord">
          <ac:chgData name="Graphics Guru" userId="d850d2d1f9c44abc" providerId="LiveId" clId="{39452DE5-7C00-4F86-80CF-BD535E802BBB}" dt="2023-08-02T01:57:15.370" v="3064" actId="113"/>
          <ac:spMkLst>
            <pc:docMk/>
            <pc:sldMk cId="877314129" sldId="521"/>
            <ac:spMk id="12" creationId="{2C3FEDF6-9CE4-D652-BD19-557BFD032CBC}"/>
          </ac:spMkLst>
        </pc:spChg>
        <pc:picChg chg="add del">
          <ac:chgData name="Graphics Guru" userId="d850d2d1f9c44abc" providerId="LiveId" clId="{39452DE5-7C00-4F86-80CF-BD535E802BBB}" dt="2023-07-31T06:59:08.917" v="1090" actId="478"/>
          <ac:picMkLst>
            <pc:docMk/>
            <pc:sldMk cId="877314129" sldId="521"/>
            <ac:picMk id="4" creationId="{6402E697-DB23-C9ED-CB75-DDCD05217DE5}"/>
          </ac:picMkLst>
        </pc:picChg>
        <pc:picChg chg="del mod">
          <ac:chgData name="Graphics Guru" userId="d850d2d1f9c44abc" providerId="LiveId" clId="{39452DE5-7C00-4F86-80CF-BD535E802BBB}" dt="2023-07-31T06:55:03.814" v="1087" actId="478"/>
          <ac:picMkLst>
            <pc:docMk/>
            <pc:sldMk cId="877314129" sldId="521"/>
            <ac:picMk id="9" creationId="{9E06527B-460A-44D0-3212-09D942B5E83E}"/>
          </ac:picMkLst>
        </pc:picChg>
        <pc:picChg chg="add mod">
          <ac:chgData name="Graphics Guru" userId="d850d2d1f9c44abc" providerId="LiveId" clId="{39452DE5-7C00-4F86-80CF-BD535E802BBB}" dt="2023-08-02T01:57:12.013" v="3063" actId="1076"/>
          <ac:picMkLst>
            <pc:docMk/>
            <pc:sldMk cId="877314129" sldId="521"/>
            <ac:picMk id="14" creationId="{2C9FA176-04BB-09CC-28DA-69171E3833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46860709" sldId="521"/>
        </pc:sldMkLst>
      </pc:sldChg>
      <pc:sldChg chg="addSp delSp modSp add mod modClrScheme chgLayout">
        <pc:chgData name="Graphics Guru" userId="d850d2d1f9c44abc" providerId="LiveId" clId="{39452DE5-7C00-4F86-80CF-BD535E802BBB}" dt="2023-07-31T07:04:23.874" v="1145" actId="14100"/>
        <pc:sldMkLst>
          <pc:docMk/>
          <pc:sldMk cId="466559330" sldId="522"/>
        </pc:sldMkLst>
        <pc:spChg chg="del">
          <ac:chgData name="Graphics Guru" userId="d850d2d1f9c44abc" providerId="LiveId" clId="{39452DE5-7C00-4F86-80CF-BD535E802BBB}" dt="2023-07-31T07:04:08.750" v="1141" actId="478"/>
          <ac:spMkLst>
            <pc:docMk/>
            <pc:sldMk cId="466559330" sldId="522"/>
            <ac:spMk id="2" creationId="{62ADF109-B896-FAA6-CE7E-9614CBE6451B}"/>
          </ac:spMkLst>
        </pc:spChg>
        <pc:spChg chg="add del mod">
          <ac:chgData name="Graphics Guru" userId="d850d2d1f9c44abc" providerId="LiveId" clId="{39452DE5-7C00-4F86-80CF-BD535E802BBB}" dt="2023-07-31T07:04:14.245" v="1142" actId="700"/>
          <ac:spMkLst>
            <pc:docMk/>
            <pc:sldMk cId="466559330" sldId="522"/>
            <ac:spMk id="4" creationId="{FFB5C67D-8BA0-B8AF-161D-FD7200E794E5}"/>
          </ac:spMkLst>
        </pc:spChg>
        <pc:picChg chg="del">
          <ac:chgData name="Graphics Guru" userId="d850d2d1f9c44abc" providerId="LiveId" clId="{39452DE5-7C00-4F86-80CF-BD535E802BBB}" dt="2023-07-31T07:04:08.750" v="1141" actId="478"/>
          <ac:picMkLst>
            <pc:docMk/>
            <pc:sldMk cId="466559330" sldId="522"/>
            <ac:picMk id="6" creationId="{4FBFC1BB-6542-13C7-547E-05A99920A7BB}"/>
          </ac:picMkLst>
        </pc:picChg>
        <pc:picChg chg="add mod">
          <ac:chgData name="Graphics Guru" userId="d850d2d1f9c44abc" providerId="LiveId" clId="{39452DE5-7C00-4F86-80CF-BD535E802BBB}" dt="2023-07-31T07:04:23.874" v="1145" actId="14100"/>
          <ac:picMkLst>
            <pc:docMk/>
            <pc:sldMk cId="466559330" sldId="522"/>
            <ac:picMk id="7" creationId="{AC22B5B3-6B14-187A-B730-D2717389E72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70004022" sldId="522"/>
        </pc:sldMkLst>
      </pc:sldChg>
      <pc:sldChg chg="add">
        <pc:chgData name="Graphics Guru" userId="d850d2d1f9c44abc" providerId="LiveId" clId="{39452DE5-7C00-4F86-80CF-BD535E802BBB}" dt="2023-07-31T07:04:31.164" v="1146" actId="2890"/>
        <pc:sldMkLst>
          <pc:docMk/>
          <pc:sldMk cId="185802781" sldId="5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325551" sldId="524"/>
        </pc:sldMkLst>
      </pc:sldChg>
      <pc:sldChg chg="addSp modSp new setBg">
        <pc:chgData name="Graphics Guru" userId="d850d2d1f9c44abc" providerId="LiveId" clId="{39452DE5-7C00-4F86-80CF-BD535E802BBB}" dt="2023-07-31T07:11:25.644" v="1176" actId="14100"/>
        <pc:sldMkLst>
          <pc:docMk/>
          <pc:sldMk cId="377541808" sldId="525"/>
        </pc:sldMkLst>
        <pc:picChg chg="add mod">
          <ac:chgData name="Graphics Guru" userId="d850d2d1f9c44abc" providerId="LiveId" clId="{39452DE5-7C00-4F86-80CF-BD535E802BBB}" dt="2023-07-31T07:11:25.644" v="1176" actId="14100"/>
          <ac:picMkLst>
            <pc:docMk/>
            <pc:sldMk cId="377541808" sldId="525"/>
            <ac:picMk id="31746" creationId="{C403F8FF-6D0F-A576-E12D-C1F6E2F57315}"/>
          </ac:picMkLst>
        </pc:picChg>
        <pc:picChg chg="add mod">
          <ac:chgData name="Graphics Guru" userId="d850d2d1f9c44abc" providerId="LiveId" clId="{39452DE5-7C00-4F86-80CF-BD535E802BBB}" dt="2023-07-31T07:10:15.800" v="1154" actId="14100"/>
          <ac:picMkLst>
            <pc:docMk/>
            <pc:sldMk cId="377541808" sldId="525"/>
            <ac:picMk id="31748" creationId="{520A1718-8637-80FC-4773-AF3C95FAE7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9372967" sldId="525"/>
        </pc:sldMkLst>
      </pc:sldChg>
      <pc:sldChg chg="addSp modSp new mod">
        <pc:chgData name="Graphics Guru" userId="d850d2d1f9c44abc" providerId="LiveId" clId="{39452DE5-7C00-4F86-80CF-BD535E802BBB}" dt="2023-07-31T07:14:12.267" v="1180" actId="14100"/>
        <pc:sldMkLst>
          <pc:docMk/>
          <pc:sldMk cId="2853511240" sldId="526"/>
        </pc:sldMkLst>
        <pc:picChg chg="add mod">
          <ac:chgData name="Graphics Guru" userId="d850d2d1f9c44abc" providerId="LiveId" clId="{39452DE5-7C00-4F86-80CF-BD535E802BBB}" dt="2023-07-31T07:14:12.267" v="1180" actId="14100"/>
          <ac:picMkLst>
            <pc:docMk/>
            <pc:sldMk cId="2853511240" sldId="526"/>
            <ac:picMk id="3" creationId="{B077932F-F353-C704-F64E-3E7BF36281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51048662" sldId="5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88243" sldId="527"/>
        </pc:sldMkLst>
      </pc:sldChg>
      <pc:sldChg chg="addSp delSp modSp new mod">
        <pc:chgData name="Graphics Guru" userId="d850d2d1f9c44abc" providerId="LiveId" clId="{39452DE5-7C00-4F86-80CF-BD535E802BBB}" dt="2023-07-31T07:21:07.652" v="1188" actId="14100"/>
        <pc:sldMkLst>
          <pc:docMk/>
          <pc:sldMk cId="3172862499" sldId="527"/>
        </pc:sldMkLst>
        <pc:picChg chg="add mod">
          <ac:chgData name="Graphics Guru" userId="d850d2d1f9c44abc" providerId="LiveId" clId="{39452DE5-7C00-4F86-80CF-BD535E802BBB}" dt="2023-07-31T07:21:07.652" v="1188" actId="14100"/>
          <ac:picMkLst>
            <pc:docMk/>
            <pc:sldMk cId="3172862499" sldId="527"/>
            <ac:picMk id="3" creationId="{2BFC33BC-A5AC-94C9-0AF3-C1148E85E91D}"/>
          </ac:picMkLst>
        </pc:picChg>
        <pc:picChg chg="add del mod">
          <ac:chgData name="Graphics Guru" userId="d850d2d1f9c44abc" providerId="LiveId" clId="{39452DE5-7C00-4F86-80CF-BD535E802BBB}" dt="2023-07-31T07:20:56.983" v="1185" actId="478"/>
          <ac:picMkLst>
            <pc:docMk/>
            <pc:sldMk cId="3172862499" sldId="527"/>
            <ac:picMk id="33794" creationId="{4F7412A9-9286-CDFF-0D98-903B4BA667D6}"/>
          </ac:picMkLst>
        </pc:picChg>
      </pc:sldChg>
      <pc:sldChg chg="addSp modSp new mod">
        <pc:chgData name="Graphics Guru" userId="d850d2d1f9c44abc" providerId="LiveId" clId="{39452DE5-7C00-4F86-80CF-BD535E802BBB}" dt="2023-07-31T07:30:04.587" v="1210" actId="14100"/>
        <pc:sldMkLst>
          <pc:docMk/>
          <pc:sldMk cId="3576714220" sldId="528"/>
        </pc:sldMkLst>
        <pc:picChg chg="add mod">
          <ac:chgData name="Graphics Guru" userId="d850d2d1f9c44abc" providerId="LiveId" clId="{39452DE5-7C00-4F86-80CF-BD535E802BBB}" dt="2023-07-31T07:30:04.587" v="1210" actId="14100"/>
          <ac:picMkLst>
            <pc:docMk/>
            <pc:sldMk cId="3576714220" sldId="528"/>
            <ac:picMk id="3" creationId="{5AADEA21-E193-8886-8FD1-DF9A9C59C08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1794714" sldId="5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22058624" sldId="529"/>
        </pc:sldMkLst>
      </pc:sldChg>
      <pc:sldChg chg="addSp modSp new mod">
        <pc:chgData name="Graphics Guru" userId="d850d2d1f9c44abc" providerId="LiveId" clId="{39452DE5-7C00-4F86-80CF-BD535E802BBB}" dt="2023-07-31T07:30:42.555" v="1214" actId="14100"/>
        <pc:sldMkLst>
          <pc:docMk/>
          <pc:sldMk cId="3969702944" sldId="529"/>
        </pc:sldMkLst>
        <pc:picChg chg="add mod">
          <ac:chgData name="Graphics Guru" userId="d850d2d1f9c44abc" providerId="LiveId" clId="{39452DE5-7C00-4F86-80CF-BD535E802BBB}" dt="2023-07-31T07:30:42.555" v="1214" actId="14100"/>
          <ac:picMkLst>
            <pc:docMk/>
            <pc:sldMk cId="3969702944" sldId="529"/>
            <ac:picMk id="3" creationId="{DBDA4A17-C855-FB68-4CA8-529F7CDCAF76}"/>
          </ac:picMkLst>
        </pc:picChg>
      </pc:sldChg>
      <pc:sldChg chg="addSp modSp new">
        <pc:chgData name="Graphics Guru" userId="d850d2d1f9c44abc" providerId="LiveId" clId="{39452DE5-7C00-4F86-80CF-BD535E802BBB}" dt="2023-07-31T07:32:58.582" v="1222" actId="1076"/>
        <pc:sldMkLst>
          <pc:docMk/>
          <pc:sldMk cId="2336445255" sldId="530"/>
        </pc:sldMkLst>
        <pc:picChg chg="add mod">
          <ac:chgData name="Graphics Guru" userId="d850d2d1f9c44abc" providerId="LiveId" clId="{39452DE5-7C00-4F86-80CF-BD535E802BBB}" dt="2023-07-31T07:32:58.582" v="1222" actId="1076"/>
          <ac:picMkLst>
            <pc:docMk/>
            <pc:sldMk cId="2336445255" sldId="530"/>
            <ac:picMk id="34818" creationId="{F81171D0-9D7E-3B77-04DF-4AA52CE96146}"/>
          </ac:picMkLst>
        </pc:picChg>
      </pc:sldChg>
      <pc:sldChg chg="addSp modSp new mod">
        <pc:chgData name="Graphics Guru" userId="d850d2d1f9c44abc" providerId="LiveId" clId="{39452DE5-7C00-4F86-80CF-BD535E802BBB}" dt="2023-07-31T07:45:32.802" v="1226" actId="14100"/>
        <pc:sldMkLst>
          <pc:docMk/>
          <pc:sldMk cId="1004124269" sldId="531"/>
        </pc:sldMkLst>
        <pc:picChg chg="add mod">
          <ac:chgData name="Graphics Guru" userId="d850d2d1f9c44abc" providerId="LiveId" clId="{39452DE5-7C00-4F86-80CF-BD535E802BBB}" dt="2023-07-31T07:45:32.802" v="1226" actId="14100"/>
          <ac:picMkLst>
            <pc:docMk/>
            <pc:sldMk cId="1004124269" sldId="531"/>
            <ac:picMk id="3" creationId="{3BEED064-8139-1BDA-E215-633B82BF73B6}"/>
          </ac:picMkLst>
        </pc:picChg>
      </pc:sldChg>
      <pc:sldChg chg="addSp delSp modSp new mod">
        <pc:chgData name="Graphics Guru" userId="d850d2d1f9c44abc" providerId="LiveId" clId="{39452DE5-7C00-4F86-80CF-BD535E802BBB}" dt="2023-07-31T07:52:01.268" v="1258" actId="1076"/>
        <pc:sldMkLst>
          <pc:docMk/>
          <pc:sldMk cId="1389340580" sldId="532"/>
        </pc:sldMkLst>
        <pc:spChg chg="add del">
          <ac:chgData name="Graphics Guru" userId="d850d2d1f9c44abc" providerId="LiveId" clId="{39452DE5-7C00-4F86-80CF-BD535E802BBB}" dt="2023-07-31T07:51:20.133" v="1251"/>
          <ac:spMkLst>
            <pc:docMk/>
            <pc:sldMk cId="1389340580" sldId="532"/>
            <ac:spMk id="4" creationId="{178F18E2-82AC-062A-64DA-E1757CA6E9E0}"/>
          </ac:spMkLst>
        </pc:spChg>
        <pc:picChg chg="add mod">
          <ac:chgData name="Graphics Guru" userId="d850d2d1f9c44abc" providerId="LiveId" clId="{39452DE5-7C00-4F86-80CF-BD535E802BBB}" dt="2023-07-31T07:46:22.616" v="1230" actId="14100"/>
          <ac:picMkLst>
            <pc:docMk/>
            <pc:sldMk cId="1389340580" sldId="532"/>
            <ac:picMk id="3" creationId="{330CC8E0-41ED-3DFD-7228-8D0579115055}"/>
          </ac:picMkLst>
        </pc:picChg>
        <pc:picChg chg="add mod">
          <ac:chgData name="Graphics Guru" userId="d850d2d1f9c44abc" providerId="LiveId" clId="{39452DE5-7C00-4F86-80CF-BD535E802BBB}" dt="2023-07-31T07:52:01.268" v="1258" actId="1076"/>
          <ac:picMkLst>
            <pc:docMk/>
            <pc:sldMk cId="1389340580" sldId="532"/>
            <ac:picMk id="6" creationId="{808EFBA8-78F2-5D12-F253-65B909FF5E3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697392" sldId="5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4917770" sldId="533"/>
        </pc:sldMkLst>
      </pc:sldChg>
      <pc:sldChg chg="addSp modSp new mod">
        <pc:chgData name="Graphics Guru" userId="d850d2d1f9c44abc" providerId="LiveId" clId="{39452DE5-7C00-4F86-80CF-BD535E802BBB}" dt="2023-07-31T07:47:16.856" v="1234" actId="14100"/>
        <pc:sldMkLst>
          <pc:docMk/>
          <pc:sldMk cId="4167170898" sldId="533"/>
        </pc:sldMkLst>
        <pc:picChg chg="add mod">
          <ac:chgData name="Graphics Guru" userId="d850d2d1f9c44abc" providerId="LiveId" clId="{39452DE5-7C00-4F86-80CF-BD535E802BBB}" dt="2023-07-31T07:47:16.856" v="1234" actId="14100"/>
          <ac:picMkLst>
            <pc:docMk/>
            <pc:sldMk cId="4167170898" sldId="533"/>
            <ac:picMk id="3" creationId="{38C30574-8E26-5179-B0EC-769A3661E5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88066589" sldId="534"/>
        </pc:sldMkLst>
      </pc:sldChg>
      <pc:sldChg chg="addSp modSp new mod">
        <pc:chgData name="Graphics Guru" userId="d850d2d1f9c44abc" providerId="LiveId" clId="{39452DE5-7C00-4F86-80CF-BD535E802BBB}" dt="2023-07-31T07:47:53.117" v="1238" actId="14100"/>
        <pc:sldMkLst>
          <pc:docMk/>
          <pc:sldMk cId="2592255608" sldId="534"/>
        </pc:sldMkLst>
        <pc:picChg chg="add mod">
          <ac:chgData name="Graphics Guru" userId="d850d2d1f9c44abc" providerId="LiveId" clId="{39452DE5-7C00-4F86-80CF-BD535E802BBB}" dt="2023-07-31T07:47:53.117" v="1238" actId="14100"/>
          <ac:picMkLst>
            <pc:docMk/>
            <pc:sldMk cId="2592255608" sldId="534"/>
            <ac:picMk id="3" creationId="{947D6D07-427C-DD3F-B175-0790D2489A0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5498861" sldId="535"/>
        </pc:sldMkLst>
      </pc:sldChg>
      <pc:sldChg chg="addSp modSp new mod">
        <pc:chgData name="Graphics Guru" userId="d850d2d1f9c44abc" providerId="LiveId" clId="{39452DE5-7C00-4F86-80CF-BD535E802BBB}" dt="2023-07-31T07:48:28.919" v="1243" actId="14100"/>
        <pc:sldMkLst>
          <pc:docMk/>
          <pc:sldMk cId="3588738408" sldId="535"/>
        </pc:sldMkLst>
        <pc:picChg chg="add mod">
          <ac:chgData name="Graphics Guru" userId="d850d2d1f9c44abc" providerId="LiveId" clId="{39452DE5-7C00-4F86-80CF-BD535E802BBB}" dt="2023-07-31T07:48:28.919" v="1243" actId="14100"/>
          <ac:picMkLst>
            <pc:docMk/>
            <pc:sldMk cId="3588738408" sldId="535"/>
            <ac:picMk id="3" creationId="{E2A4F55A-5929-C7D9-30C4-6BE23D27970A}"/>
          </ac:picMkLst>
        </pc:picChg>
      </pc:sldChg>
      <pc:sldChg chg="addSp modSp new mod">
        <pc:chgData name="Graphics Guru" userId="d850d2d1f9c44abc" providerId="LiveId" clId="{39452DE5-7C00-4F86-80CF-BD535E802BBB}" dt="2023-07-31T07:49:20.033" v="1248" actId="1076"/>
        <pc:sldMkLst>
          <pc:docMk/>
          <pc:sldMk cId="4071379213" sldId="536"/>
        </pc:sldMkLst>
        <pc:picChg chg="add mod">
          <ac:chgData name="Graphics Guru" userId="d850d2d1f9c44abc" providerId="LiveId" clId="{39452DE5-7C00-4F86-80CF-BD535E802BBB}" dt="2023-07-31T07:49:20.033" v="1248" actId="1076"/>
          <ac:picMkLst>
            <pc:docMk/>
            <pc:sldMk cId="4071379213" sldId="536"/>
            <ac:picMk id="3" creationId="{BF177597-1CDE-FADD-341D-7B7D7E4773D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9946040" sldId="5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07292580" sldId="537"/>
        </pc:sldMkLst>
      </pc:sldChg>
      <pc:sldChg chg="addSp modSp new add del mod modClrScheme chgLayout">
        <pc:chgData name="Graphics Guru" userId="d850d2d1f9c44abc" providerId="LiveId" clId="{39452DE5-7C00-4F86-80CF-BD535E802BBB}" dt="2023-07-31T07:56:15.880" v="1342" actId="207"/>
        <pc:sldMkLst>
          <pc:docMk/>
          <pc:sldMk cId="4262257270" sldId="537"/>
        </pc:sldMkLst>
        <pc:spChg chg="add mod">
          <ac:chgData name="Graphics Guru" userId="d850d2d1f9c44abc" providerId="LiveId" clId="{39452DE5-7C00-4F86-80CF-BD535E802BBB}" dt="2023-07-31T07:53:20.589" v="1290" actId="20577"/>
          <ac:spMkLst>
            <pc:docMk/>
            <pc:sldMk cId="4262257270" sldId="537"/>
            <ac:spMk id="2" creationId="{118561BB-E611-BBC8-AA68-F0765A1D5E74}"/>
          </ac:spMkLst>
        </pc:spChg>
        <pc:spChg chg="add">
          <ac:chgData name="Graphics Guru" userId="d850d2d1f9c44abc" providerId="LiveId" clId="{39452DE5-7C00-4F86-80CF-BD535E802BBB}" dt="2023-07-31T07:53:37.818" v="1291" actId="22"/>
          <ac:spMkLst>
            <pc:docMk/>
            <pc:sldMk cId="4262257270" sldId="537"/>
            <ac:spMk id="6" creationId="{00332EF3-30EA-EE7D-F8EF-B317D45C0E51}"/>
          </ac:spMkLst>
        </pc:spChg>
        <pc:spChg chg="add mod">
          <ac:chgData name="Graphics Guru" userId="d850d2d1f9c44abc" providerId="LiveId" clId="{39452DE5-7C00-4F86-80CF-BD535E802BBB}" dt="2023-07-31T07:56:15.880" v="1342" actId="207"/>
          <ac:spMkLst>
            <pc:docMk/>
            <pc:sldMk cId="4262257270" sldId="537"/>
            <ac:spMk id="8" creationId="{061AF19A-57BD-4183-CECF-79D6FE0FC3E4}"/>
          </ac:spMkLst>
        </pc:spChg>
        <pc:picChg chg="add mod">
          <ac:chgData name="Graphics Guru" userId="d850d2d1f9c44abc" providerId="LiveId" clId="{39452DE5-7C00-4F86-80CF-BD535E802BBB}" dt="2023-07-31T07:53:42.039" v="1293" actId="1076"/>
          <ac:picMkLst>
            <pc:docMk/>
            <pc:sldMk cId="4262257270" sldId="537"/>
            <ac:picMk id="4" creationId="{3210BB1E-661B-38D2-12E5-CD5B55D543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0051108" sldId="538"/>
        </pc:sldMkLst>
      </pc:sldChg>
      <pc:sldChg chg="addSp delSp modSp new mod modClrScheme chgLayout">
        <pc:chgData name="Graphics Guru" userId="d850d2d1f9c44abc" providerId="LiveId" clId="{39452DE5-7C00-4F86-80CF-BD535E802BBB}" dt="2023-07-31T07:57:31.874" v="1348" actId="14100"/>
        <pc:sldMkLst>
          <pc:docMk/>
          <pc:sldMk cId="218839740" sldId="538"/>
        </pc:sldMkLst>
        <pc:spChg chg="del">
          <ac:chgData name="Graphics Guru" userId="d850d2d1f9c44abc" providerId="LiveId" clId="{39452DE5-7C00-4F86-80CF-BD535E802BBB}" dt="2023-07-31T07:57:17.287" v="1344" actId="700"/>
          <ac:spMkLst>
            <pc:docMk/>
            <pc:sldMk cId="218839740" sldId="538"/>
            <ac:spMk id="2" creationId="{02685B0B-75D3-E8F6-FD6D-FF80C070A88C}"/>
          </ac:spMkLst>
        </pc:spChg>
        <pc:picChg chg="add mod">
          <ac:chgData name="Graphics Guru" userId="d850d2d1f9c44abc" providerId="LiveId" clId="{39452DE5-7C00-4F86-80CF-BD535E802BBB}" dt="2023-07-31T07:57:31.874" v="1348" actId="14100"/>
          <ac:picMkLst>
            <pc:docMk/>
            <pc:sldMk cId="218839740" sldId="538"/>
            <ac:picMk id="4" creationId="{22845C2E-2D18-80CA-07AD-A059CB9ED0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7293754" sldId="539"/>
        </pc:sldMkLst>
      </pc:sldChg>
      <pc:sldChg chg="addSp modSp new mod">
        <pc:chgData name="Graphics Guru" userId="d850d2d1f9c44abc" providerId="LiveId" clId="{39452DE5-7C00-4F86-80CF-BD535E802BBB}" dt="2023-07-31T07:58:35.448" v="1352" actId="14100"/>
        <pc:sldMkLst>
          <pc:docMk/>
          <pc:sldMk cId="2301756614" sldId="539"/>
        </pc:sldMkLst>
        <pc:picChg chg="add mod">
          <ac:chgData name="Graphics Guru" userId="d850d2d1f9c44abc" providerId="LiveId" clId="{39452DE5-7C00-4F86-80CF-BD535E802BBB}" dt="2023-07-31T07:58:35.448" v="1352" actId="14100"/>
          <ac:picMkLst>
            <pc:docMk/>
            <pc:sldMk cId="2301756614" sldId="539"/>
            <ac:picMk id="3" creationId="{340F1E72-6CB8-A83C-4400-B136161F71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562278" sldId="540"/>
        </pc:sldMkLst>
      </pc:sldChg>
      <pc:sldChg chg="addSp modSp new mod">
        <pc:chgData name="Graphics Guru" userId="d850d2d1f9c44abc" providerId="LiveId" clId="{39452DE5-7C00-4F86-80CF-BD535E802BBB}" dt="2023-07-31T07:59:09.341" v="1357" actId="14100"/>
        <pc:sldMkLst>
          <pc:docMk/>
          <pc:sldMk cId="3265823373" sldId="540"/>
        </pc:sldMkLst>
        <pc:picChg chg="add mod">
          <ac:chgData name="Graphics Guru" userId="d850d2d1f9c44abc" providerId="LiveId" clId="{39452DE5-7C00-4F86-80CF-BD535E802BBB}" dt="2023-07-31T07:59:09.341" v="1357" actId="14100"/>
          <ac:picMkLst>
            <pc:docMk/>
            <pc:sldMk cId="3265823373" sldId="540"/>
            <ac:picMk id="3" creationId="{B545FBCD-6D9E-EA98-B19C-690FD31B1EAC}"/>
          </ac:picMkLst>
        </pc:picChg>
      </pc:sldChg>
      <pc:sldChg chg="addSp modSp new mod">
        <pc:chgData name="Graphics Guru" userId="d850d2d1f9c44abc" providerId="LiveId" clId="{39452DE5-7C00-4F86-80CF-BD535E802BBB}" dt="2023-07-31T08:01:22.047" v="1364" actId="14100"/>
        <pc:sldMkLst>
          <pc:docMk/>
          <pc:sldMk cId="83288436" sldId="541"/>
        </pc:sldMkLst>
        <pc:picChg chg="add mod">
          <ac:chgData name="Graphics Guru" userId="d850d2d1f9c44abc" providerId="LiveId" clId="{39452DE5-7C00-4F86-80CF-BD535E802BBB}" dt="2023-07-31T08:00:59.628" v="1361" actId="14100"/>
          <ac:picMkLst>
            <pc:docMk/>
            <pc:sldMk cId="83288436" sldId="541"/>
            <ac:picMk id="3" creationId="{E0EE5402-8965-56FA-DA0B-E3F0C3E4E2E1}"/>
          </ac:picMkLst>
        </pc:picChg>
        <pc:picChg chg="add mod">
          <ac:chgData name="Graphics Guru" userId="d850d2d1f9c44abc" providerId="LiveId" clId="{39452DE5-7C00-4F86-80CF-BD535E802BBB}" dt="2023-07-31T08:01:22.047" v="1364" actId="14100"/>
          <ac:picMkLst>
            <pc:docMk/>
            <pc:sldMk cId="83288436" sldId="541"/>
            <ac:picMk id="5" creationId="{0197A53D-13C8-A464-1DB7-7E5BED3C159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3709164" sldId="5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37584788" sldId="542"/>
        </pc:sldMkLst>
      </pc:sldChg>
      <pc:sldChg chg="addSp modSp new mod">
        <pc:chgData name="Graphics Guru" userId="d850d2d1f9c44abc" providerId="LiveId" clId="{39452DE5-7C00-4F86-80CF-BD535E802BBB}" dt="2023-07-31T08:02:48.937" v="1368" actId="14100"/>
        <pc:sldMkLst>
          <pc:docMk/>
          <pc:sldMk cId="3884987229" sldId="542"/>
        </pc:sldMkLst>
        <pc:picChg chg="add mod">
          <ac:chgData name="Graphics Guru" userId="d850d2d1f9c44abc" providerId="LiveId" clId="{39452DE5-7C00-4F86-80CF-BD535E802BBB}" dt="2023-07-31T08:02:48.937" v="1368" actId="14100"/>
          <ac:picMkLst>
            <pc:docMk/>
            <pc:sldMk cId="3884987229" sldId="542"/>
            <ac:picMk id="3" creationId="{3D540E92-C7C0-1AB6-05AD-1F564B89B49F}"/>
          </ac:picMkLst>
        </pc:picChg>
      </pc:sldChg>
      <pc:sldChg chg="addSp modSp new mod">
        <pc:chgData name="Graphics Guru" userId="d850d2d1f9c44abc" providerId="LiveId" clId="{39452DE5-7C00-4F86-80CF-BD535E802BBB}" dt="2023-07-31T08:03:36.086" v="1372" actId="14100"/>
        <pc:sldMkLst>
          <pc:docMk/>
          <pc:sldMk cId="2045558510" sldId="543"/>
        </pc:sldMkLst>
        <pc:picChg chg="add mod">
          <ac:chgData name="Graphics Guru" userId="d850d2d1f9c44abc" providerId="LiveId" clId="{39452DE5-7C00-4F86-80CF-BD535E802BBB}" dt="2023-07-31T08:03:36.086" v="1372" actId="14100"/>
          <ac:picMkLst>
            <pc:docMk/>
            <pc:sldMk cId="2045558510" sldId="543"/>
            <ac:picMk id="3" creationId="{697C7A0F-3ADB-1CBA-DB54-D8AD2EB1D6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78231894" sldId="5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512531" sldId="544"/>
        </pc:sldMkLst>
      </pc:sldChg>
      <pc:sldChg chg="addSp modSp new mod">
        <pc:chgData name="Graphics Guru" userId="d850d2d1f9c44abc" providerId="LiveId" clId="{39452DE5-7C00-4F86-80CF-BD535E802BBB}" dt="2023-07-31T08:04:40.014" v="1376" actId="14100"/>
        <pc:sldMkLst>
          <pc:docMk/>
          <pc:sldMk cId="2457998342" sldId="544"/>
        </pc:sldMkLst>
        <pc:picChg chg="add mod">
          <ac:chgData name="Graphics Guru" userId="d850d2d1f9c44abc" providerId="LiveId" clId="{39452DE5-7C00-4F86-80CF-BD535E802BBB}" dt="2023-07-31T08:04:40.014" v="1376" actId="14100"/>
          <ac:picMkLst>
            <pc:docMk/>
            <pc:sldMk cId="2457998342" sldId="544"/>
            <ac:picMk id="3" creationId="{4B400D67-29D3-DE4C-CDE5-9949E6AAD33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0930092" sldId="545"/>
        </pc:sldMkLst>
      </pc:sldChg>
      <pc:sldChg chg="addSp modSp new mod">
        <pc:chgData name="Graphics Guru" userId="d850d2d1f9c44abc" providerId="LiveId" clId="{39452DE5-7C00-4F86-80CF-BD535E802BBB}" dt="2023-07-31T08:12:45.175" v="1390" actId="732"/>
        <pc:sldMkLst>
          <pc:docMk/>
          <pc:sldMk cId="3891685778" sldId="545"/>
        </pc:sldMkLst>
        <pc:picChg chg="add mod">
          <ac:chgData name="Graphics Guru" userId="d850d2d1f9c44abc" providerId="LiveId" clId="{39452DE5-7C00-4F86-80CF-BD535E802BBB}" dt="2023-07-31T08:11:59.362" v="1382" actId="1076"/>
          <ac:picMkLst>
            <pc:docMk/>
            <pc:sldMk cId="3891685778" sldId="545"/>
            <ac:picMk id="3" creationId="{9B7DF6D6-FA43-04F5-600C-640694CB7236}"/>
          </ac:picMkLst>
        </pc:picChg>
        <pc:picChg chg="add mod ord modCrop">
          <ac:chgData name="Graphics Guru" userId="d850d2d1f9c44abc" providerId="LiveId" clId="{39452DE5-7C00-4F86-80CF-BD535E802BBB}" dt="2023-07-31T08:12:45.175" v="1390" actId="732"/>
          <ac:picMkLst>
            <pc:docMk/>
            <pc:sldMk cId="3891685778" sldId="545"/>
            <ac:picMk id="5" creationId="{3DBF9E00-FBE7-0FE0-D06C-A42A90944996}"/>
          </ac:picMkLst>
        </pc:picChg>
      </pc:sldChg>
      <pc:sldChg chg="addSp delSp modSp new mod">
        <pc:chgData name="Graphics Guru" userId="d850d2d1f9c44abc" providerId="LiveId" clId="{39452DE5-7C00-4F86-80CF-BD535E802BBB}" dt="2023-07-31T08:17:03.728" v="1400" actId="14100"/>
        <pc:sldMkLst>
          <pc:docMk/>
          <pc:sldMk cId="879020397" sldId="546"/>
        </pc:sldMkLst>
        <pc:picChg chg="add del mod">
          <ac:chgData name="Graphics Guru" userId="d850d2d1f9c44abc" providerId="LiveId" clId="{39452DE5-7C00-4F86-80CF-BD535E802BBB}" dt="2023-07-31T08:15:53.128" v="1395" actId="22"/>
          <ac:picMkLst>
            <pc:docMk/>
            <pc:sldMk cId="879020397" sldId="546"/>
            <ac:picMk id="3" creationId="{EC229EDD-1518-16E6-325A-0CB20D633F2F}"/>
          </ac:picMkLst>
        </pc:picChg>
        <pc:picChg chg="add mod">
          <ac:chgData name="Graphics Guru" userId="d850d2d1f9c44abc" providerId="LiveId" clId="{39452DE5-7C00-4F86-80CF-BD535E802BBB}" dt="2023-07-31T08:16:26.018" v="1397" actId="1076"/>
          <ac:picMkLst>
            <pc:docMk/>
            <pc:sldMk cId="879020397" sldId="546"/>
            <ac:picMk id="5" creationId="{15101A6F-0758-E0C5-C62A-1700BC93873A}"/>
          </ac:picMkLst>
        </pc:picChg>
        <pc:picChg chg="add mod">
          <ac:chgData name="Graphics Guru" userId="d850d2d1f9c44abc" providerId="LiveId" clId="{39452DE5-7C00-4F86-80CF-BD535E802BBB}" dt="2023-07-31T08:17:03.728" v="1400" actId="14100"/>
          <ac:picMkLst>
            <pc:docMk/>
            <pc:sldMk cId="879020397" sldId="546"/>
            <ac:picMk id="7" creationId="{3FF3D32C-8F63-2CC5-32A0-3A6DB737C8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42222920" sldId="546"/>
        </pc:sldMkLst>
      </pc:sldChg>
      <pc:sldChg chg="addSp modSp new mod">
        <pc:chgData name="Graphics Guru" userId="d850d2d1f9c44abc" providerId="LiveId" clId="{39452DE5-7C00-4F86-80CF-BD535E802BBB}" dt="2023-07-31T08:17:48.920" v="1404" actId="14100"/>
        <pc:sldMkLst>
          <pc:docMk/>
          <pc:sldMk cId="1772770835" sldId="547"/>
        </pc:sldMkLst>
        <pc:picChg chg="add mod">
          <ac:chgData name="Graphics Guru" userId="d850d2d1f9c44abc" providerId="LiveId" clId="{39452DE5-7C00-4F86-80CF-BD535E802BBB}" dt="2023-07-31T08:17:48.920" v="1404" actId="14100"/>
          <ac:picMkLst>
            <pc:docMk/>
            <pc:sldMk cId="1772770835" sldId="547"/>
            <ac:picMk id="3" creationId="{2DC039EB-AC6C-780C-0D85-748F94C1AC8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6953643" sldId="5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12690098" sldId="5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81718616" sldId="5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58674839" sldId="5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1874540" sldId="5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73131351" sldId="55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7966547" sldId="55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40035394" sldId="554"/>
        </pc:sldMkLst>
      </pc:sldChg>
      <pc:sldChg chg="addSp modSp new mod">
        <pc:chgData name="Graphics Guru" userId="d850d2d1f9c44abc" providerId="LiveId" clId="{39452DE5-7C00-4F86-80CF-BD535E802BBB}" dt="2023-07-31T08:22:32.935" v="1409" actId="14100"/>
        <pc:sldMkLst>
          <pc:docMk/>
          <pc:sldMk cId="2893496437" sldId="554"/>
        </pc:sldMkLst>
        <pc:picChg chg="add mod">
          <ac:chgData name="Graphics Guru" userId="d850d2d1f9c44abc" providerId="LiveId" clId="{39452DE5-7C00-4F86-80CF-BD535E802BBB}" dt="2023-07-31T08:22:32.935" v="1409" actId="14100"/>
          <ac:picMkLst>
            <pc:docMk/>
            <pc:sldMk cId="2893496437" sldId="554"/>
            <ac:picMk id="3" creationId="{67782037-A0A8-592C-9ABB-8A8B9B52152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68992143" sldId="555"/>
        </pc:sldMkLst>
      </pc:sldChg>
      <pc:sldChg chg="addSp modSp new mod">
        <pc:chgData name="Graphics Guru" userId="d850d2d1f9c44abc" providerId="LiveId" clId="{39452DE5-7C00-4F86-80CF-BD535E802BBB}" dt="2023-07-31T08:24:49.694" v="1414" actId="14100"/>
        <pc:sldMkLst>
          <pc:docMk/>
          <pc:sldMk cId="3857253386" sldId="555"/>
        </pc:sldMkLst>
        <pc:picChg chg="add mod">
          <ac:chgData name="Graphics Guru" userId="d850d2d1f9c44abc" providerId="LiveId" clId="{39452DE5-7C00-4F86-80CF-BD535E802BBB}" dt="2023-07-31T08:24:49.694" v="1414" actId="14100"/>
          <ac:picMkLst>
            <pc:docMk/>
            <pc:sldMk cId="3857253386" sldId="555"/>
            <ac:picMk id="3" creationId="{F14A12A7-D4FB-D0F4-E84F-348ADE06772A}"/>
          </ac:picMkLst>
        </pc:picChg>
      </pc:sldChg>
      <pc:sldChg chg="addSp modSp new mod">
        <pc:chgData name="Graphics Guru" userId="d850d2d1f9c44abc" providerId="LiveId" clId="{39452DE5-7C00-4F86-80CF-BD535E802BBB}" dt="2023-07-31T08:27:41.109" v="1430" actId="1076"/>
        <pc:sldMkLst>
          <pc:docMk/>
          <pc:sldMk cId="840574824" sldId="556"/>
        </pc:sldMkLst>
        <pc:picChg chg="add mod modCrop">
          <ac:chgData name="Graphics Guru" userId="d850d2d1f9c44abc" providerId="LiveId" clId="{39452DE5-7C00-4F86-80CF-BD535E802BBB}" dt="2023-07-31T08:27:41.109" v="1430" actId="1076"/>
          <ac:picMkLst>
            <pc:docMk/>
            <pc:sldMk cId="840574824" sldId="556"/>
            <ac:picMk id="3" creationId="{CD292E26-A1A8-6967-A646-A92F5066B0C4}"/>
          </ac:picMkLst>
        </pc:picChg>
        <pc:picChg chg="add mod">
          <ac:chgData name="Graphics Guru" userId="d850d2d1f9c44abc" providerId="LiveId" clId="{39452DE5-7C00-4F86-80CF-BD535E802BBB}" dt="2023-07-31T08:26:19.531" v="1420" actId="14100"/>
          <ac:picMkLst>
            <pc:docMk/>
            <pc:sldMk cId="840574824" sldId="556"/>
            <ac:picMk id="5" creationId="{7CE72DDC-71FA-2C1F-50DE-D52868790BAB}"/>
          </ac:picMkLst>
        </pc:picChg>
        <pc:picChg chg="add mod modCrop">
          <ac:chgData name="Graphics Guru" userId="d850d2d1f9c44abc" providerId="LiveId" clId="{39452DE5-7C00-4F86-80CF-BD535E802BBB}" dt="2023-07-31T08:26:46.441" v="1425" actId="1076"/>
          <ac:picMkLst>
            <pc:docMk/>
            <pc:sldMk cId="840574824" sldId="556"/>
            <ac:picMk id="6" creationId="{3C3B65E1-DC5C-957F-A0F6-D18A0564F573}"/>
          </ac:picMkLst>
        </pc:picChg>
        <pc:picChg chg="add mod">
          <ac:chgData name="Graphics Guru" userId="d850d2d1f9c44abc" providerId="LiveId" clId="{39452DE5-7C00-4F86-80CF-BD535E802BBB}" dt="2023-07-31T08:27:33.923" v="1429" actId="14100"/>
          <ac:picMkLst>
            <pc:docMk/>
            <pc:sldMk cId="840574824" sldId="556"/>
            <ac:picMk id="8" creationId="{FDE4CE6A-5513-69F2-A5AA-8B376429F2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79590134" sldId="55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89939738" sldId="557"/>
        </pc:sldMkLst>
      </pc:sldChg>
      <pc:sldChg chg="addSp modSp new mod">
        <pc:chgData name="Graphics Guru" userId="d850d2d1f9c44abc" providerId="LiveId" clId="{39452DE5-7C00-4F86-80CF-BD535E802BBB}" dt="2023-07-31T08:32:02.728" v="1434" actId="14100"/>
        <pc:sldMkLst>
          <pc:docMk/>
          <pc:sldMk cId="1999233279" sldId="557"/>
        </pc:sldMkLst>
        <pc:picChg chg="add mod">
          <ac:chgData name="Graphics Guru" userId="d850d2d1f9c44abc" providerId="LiveId" clId="{39452DE5-7C00-4F86-80CF-BD535E802BBB}" dt="2023-07-31T08:32:02.728" v="1434" actId="14100"/>
          <ac:picMkLst>
            <pc:docMk/>
            <pc:sldMk cId="1999233279" sldId="557"/>
            <ac:picMk id="3" creationId="{32968682-ABB1-F5BB-D7E9-DD3A409F21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26857546" sldId="558"/>
        </pc:sldMkLst>
      </pc:sldChg>
      <pc:sldChg chg="addSp modSp new mod">
        <pc:chgData name="Graphics Guru" userId="d850d2d1f9c44abc" providerId="LiveId" clId="{39452DE5-7C00-4F86-80CF-BD535E802BBB}" dt="2023-07-31T08:33:01.556" v="1438" actId="14100"/>
        <pc:sldMkLst>
          <pc:docMk/>
          <pc:sldMk cId="4159270970" sldId="558"/>
        </pc:sldMkLst>
        <pc:picChg chg="add mod">
          <ac:chgData name="Graphics Guru" userId="d850d2d1f9c44abc" providerId="LiveId" clId="{39452DE5-7C00-4F86-80CF-BD535E802BBB}" dt="2023-07-31T08:33:01.556" v="1438" actId="14100"/>
          <ac:picMkLst>
            <pc:docMk/>
            <pc:sldMk cId="4159270970" sldId="558"/>
            <ac:picMk id="3" creationId="{93D1F934-E95C-8B7D-7D17-2866B8A76EA9}"/>
          </ac:picMkLst>
        </pc:picChg>
      </pc:sldChg>
      <pc:sldChg chg="addSp modSp new mod">
        <pc:chgData name="Graphics Guru" userId="d850d2d1f9c44abc" providerId="LiveId" clId="{39452DE5-7C00-4F86-80CF-BD535E802BBB}" dt="2023-07-31T08:33:44.404" v="1442" actId="14100"/>
        <pc:sldMkLst>
          <pc:docMk/>
          <pc:sldMk cId="903150819" sldId="559"/>
        </pc:sldMkLst>
        <pc:picChg chg="add mod">
          <ac:chgData name="Graphics Guru" userId="d850d2d1f9c44abc" providerId="LiveId" clId="{39452DE5-7C00-4F86-80CF-BD535E802BBB}" dt="2023-07-31T08:33:44.404" v="1442" actId="14100"/>
          <ac:picMkLst>
            <pc:docMk/>
            <pc:sldMk cId="903150819" sldId="559"/>
            <ac:picMk id="3" creationId="{33CB6C13-B9CE-6F71-F204-6C437F7352D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245314" sldId="559"/>
        </pc:sldMkLst>
      </pc:sldChg>
      <pc:sldChg chg="addSp modSp new mod">
        <pc:chgData name="Graphics Guru" userId="d850d2d1f9c44abc" providerId="LiveId" clId="{39452DE5-7C00-4F86-80CF-BD535E802BBB}" dt="2023-07-31T08:34:18.881" v="1446" actId="14100"/>
        <pc:sldMkLst>
          <pc:docMk/>
          <pc:sldMk cId="1526667331" sldId="560"/>
        </pc:sldMkLst>
        <pc:picChg chg="add mod">
          <ac:chgData name="Graphics Guru" userId="d850d2d1f9c44abc" providerId="LiveId" clId="{39452DE5-7C00-4F86-80CF-BD535E802BBB}" dt="2023-07-31T08:34:18.881" v="1446" actId="14100"/>
          <ac:picMkLst>
            <pc:docMk/>
            <pc:sldMk cId="1526667331" sldId="560"/>
            <ac:picMk id="3" creationId="{E2D9D396-BC2D-ACC1-A4FE-793D39BC23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12762511" sldId="560"/>
        </pc:sldMkLst>
      </pc:sldChg>
      <pc:sldChg chg="addSp delSp modSp new mod">
        <pc:chgData name="Graphics Guru" userId="d850d2d1f9c44abc" providerId="LiveId" clId="{39452DE5-7C00-4F86-80CF-BD535E802BBB}" dt="2023-07-31T08:45:34.671" v="1452" actId="14100"/>
        <pc:sldMkLst>
          <pc:docMk/>
          <pc:sldMk cId="2505652235" sldId="561"/>
        </pc:sldMkLst>
        <pc:picChg chg="add del">
          <ac:chgData name="Graphics Guru" userId="d850d2d1f9c44abc" providerId="LiveId" clId="{39452DE5-7C00-4F86-80CF-BD535E802BBB}" dt="2023-07-31T08:45:22.422" v="1449" actId="22"/>
          <ac:picMkLst>
            <pc:docMk/>
            <pc:sldMk cId="2505652235" sldId="561"/>
            <ac:picMk id="3" creationId="{7437F4C2-BE88-18B1-50BA-65CD014287BA}"/>
          </ac:picMkLst>
        </pc:picChg>
        <pc:picChg chg="add mod">
          <ac:chgData name="Graphics Guru" userId="d850d2d1f9c44abc" providerId="LiveId" clId="{39452DE5-7C00-4F86-80CF-BD535E802BBB}" dt="2023-07-31T08:45:34.671" v="1452" actId="14100"/>
          <ac:picMkLst>
            <pc:docMk/>
            <pc:sldMk cId="2505652235" sldId="561"/>
            <ac:picMk id="5" creationId="{424DB933-10CF-8BCE-C6D0-A4B001499B4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3668105" sldId="561"/>
        </pc:sldMkLst>
      </pc:sldChg>
      <pc:sldChg chg="add del">
        <pc:chgData name="Graphics Guru" userId="d850d2d1f9c44abc" providerId="LiveId" clId="{39452DE5-7C00-4F86-80CF-BD535E802BBB}" dt="2023-08-06T04:01:26.102" v="4466"/>
        <pc:sldMkLst>
          <pc:docMk/>
          <pc:sldMk cId="381789737" sldId="562"/>
        </pc:sldMkLst>
      </pc:sldChg>
      <pc:sldChg chg="modSp add del mod">
        <pc:chgData name="Graphics Guru" userId="d850d2d1f9c44abc" providerId="LiveId" clId="{39452DE5-7C00-4F86-80CF-BD535E802BBB}" dt="2023-08-06T04:05:36.237" v="4476" actId="2696"/>
        <pc:sldMkLst>
          <pc:docMk/>
          <pc:sldMk cId="2416625906" sldId="562"/>
        </pc:sldMkLst>
        <pc:picChg chg="mod modCrop">
          <ac:chgData name="Graphics Guru" userId="d850d2d1f9c44abc" providerId="LiveId" clId="{39452DE5-7C00-4F86-80CF-BD535E802BBB}" dt="2023-08-06T04:03:16.001" v="4470" actId="732"/>
          <ac:picMkLst>
            <pc:docMk/>
            <pc:sldMk cId="2416625906" sldId="562"/>
            <ac:picMk id="3" creationId="{56B5EC02-931A-3E05-231A-3DE8AFBC4CCA}"/>
          </ac:picMkLst>
        </pc:picChg>
        <pc:picChg chg="mod">
          <ac:chgData name="Graphics Guru" userId="d850d2d1f9c44abc" providerId="LiveId" clId="{39452DE5-7C00-4F86-80CF-BD535E802BBB}" dt="2023-08-06T04:03:36.027" v="4473" actId="14100"/>
          <ac:picMkLst>
            <pc:docMk/>
            <pc:sldMk cId="2416625906" sldId="562"/>
            <ac:picMk id="39938" creationId="{63770C3E-F54A-5963-42B9-70053D8113D7}"/>
          </ac:picMkLst>
        </pc:picChg>
      </pc:sldChg>
      <pc:sldChg chg="add">
        <pc:chgData name="Graphics Guru" userId="d850d2d1f9c44abc" providerId="LiveId" clId="{39452DE5-7C00-4F86-80CF-BD535E802BBB}" dt="2023-08-06T04:05:51.919" v="4477"/>
        <pc:sldMkLst>
          <pc:docMk/>
          <pc:sldMk cId="2626421908" sldId="56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0639942" sldId="562"/>
        </pc:sldMkLst>
      </pc:sldChg>
      <pc:sldChg chg="addSp delSp modSp new add del mod">
        <pc:chgData name="Graphics Guru" userId="d850d2d1f9c44abc" providerId="LiveId" clId="{39452DE5-7C00-4F86-80CF-BD535E802BBB}" dt="2023-08-06T04:01:45.547" v="4468" actId="2696"/>
        <pc:sldMkLst>
          <pc:docMk/>
          <pc:sldMk cId="4210164077" sldId="562"/>
        </pc:sldMkLst>
        <pc:picChg chg="add mod">
          <ac:chgData name="Graphics Guru" userId="d850d2d1f9c44abc" providerId="LiveId" clId="{39452DE5-7C00-4F86-80CF-BD535E802BBB}" dt="2023-07-31T08:55:29.119" v="1460" actId="14100"/>
          <ac:picMkLst>
            <pc:docMk/>
            <pc:sldMk cId="4210164077" sldId="562"/>
            <ac:picMk id="3" creationId="{56B5EC02-931A-3E05-231A-3DE8AFBC4CCA}"/>
          </ac:picMkLst>
        </pc:picChg>
        <pc:picChg chg="add del">
          <ac:chgData name="Graphics Guru" userId="d850d2d1f9c44abc" providerId="LiveId" clId="{39452DE5-7C00-4F86-80CF-BD535E802BBB}" dt="2023-08-05T19:20:58.651" v="4435"/>
          <ac:picMkLst>
            <pc:docMk/>
            <pc:sldMk cId="4210164077" sldId="562"/>
            <ac:picMk id="4098" creationId="{17E1482D-05B1-5EB0-E695-44BCDB427DE7}"/>
          </ac:picMkLst>
        </pc:picChg>
        <pc:picChg chg="add mod">
          <ac:chgData name="Graphics Guru" userId="d850d2d1f9c44abc" providerId="LiveId" clId="{39452DE5-7C00-4F86-80CF-BD535E802BBB}" dt="2023-07-31T08:55:41.010" v="1462" actId="1076"/>
          <ac:picMkLst>
            <pc:docMk/>
            <pc:sldMk cId="4210164077" sldId="562"/>
            <ac:picMk id="39938" creationId="{63770C3E-F54A-5963-42B9-70053D8113D7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10T02:24:20.979" v="5158" actId="14100"/>
        <pc:sldMkLst>
          <pc:docMk/>
          <pc:sldMk cId="2412198159" sldId="563"/>
        </pc:sldMkLst>
        <pc:spChg chg="add mod">
          <ac:chgData name="Graphics Guru" userId="d850d2d1f9c44abc" providerId="LiveId" clId="{39452DE5-7C00-4F86-80CF-BD535E802BBB}" dt="2023-08-02T01:51:50.999" v="2986" actId="404"/>
          <ac:spMkLst>
            <pc:docMk/>
            <pc:sldMk cId="2412198159" sldId="563"/>
            <ac:spMk id="2" creationId="{1F7E1AB9-481F-67D7-F262-DED08525ED1E}"/>
          </ac:spMkLst>
        </pc:spChg>
        <pc:spChg chg="add mod">
          <ac:chgData name="Graphics Guru" userId="d850d2d1f9c44abc" providerId="LiveId" clId="{39452DE5-7C00-4F86-80CF-BD535E802BBB}" dt="2023-08-10T02:24:20.979" v="5158" actId="14100"/>
          <ac:spMkLst>
            <pc:docMk/>
            <pc:sldMk cId="2412198159" sldId="563"/>
            <ac:spMk id="3" creationId="{20DDD6F1-8559-4F57-438A-907AB72BF353}"/>
          </ac:spMkLst>
        </pc:spChg>
      </pc:sldChg>
      <pc:sldChg chg="new del ord">
        <pc:chgData name="Graphics Guru" userId="d850d2d1f9c44abc" providerId="LiveId" clId="{39452DE5-7C00-4F86-80CF-BD535E802BBB}" dt="2023-08-01T07:04:52.516" v="1533" actId="2696"/>
        <pc:sldMkLst>
          <pc:docMk/>
          <pc:sldMk cId="3117962324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85556587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6741091" sldId="564"/>
        </pc:sldMkLst>
      </pc:sldChg>
      <pc:sldChg chg="modSp mod">
        <pc:chgData name="Graphics Guru" userId="d850d2d1f9c44abc" providerId="LiveId" clId="{39452DE5-7C00-4F86-80CF-BD535E802BBB}" dt="2023-08-02T01:55:22.957" v="3041" actId="1038"/>
        <pc:sldMkLst>
          <pc:docMk/>
          <pc:sldMk cId="1253647419" sldId="564"/>
        </pc:sldMkLst>
        <pc:spChg chg="mod">
          <ac:chgData name="Graphics Guru" userId="d850d2d1f9c44abc" providerId="LiveId" clId="{39452DE5-7C00-4F86-80CF-BD535E802BBB}" dt="2023-08-02T01:55:22.957" v="3041" actId="1038"/>
          <ac:spMkLst>
            <pc:docMk/>
            <pc:sldMk cId="1253647419" sldId="564"/>
            <ac:spMk id="2" creationId="{5C4D968C-332D-2316-D8F3-976CA4AC020F}"/>
          </ac:spMkLst>
        </pc:spChg>
      </pc:sldChg>
      <pc:sldChg chg="modSp add del mod">
        <pc:chgData name="Graphics Guru" userId="d850d2d1f9c44abc" providerId="LiveId" clId="{39452DE5-7C00-4F86-80CF-BD535E802BBB}" dt="2023-08-01T07:06:05.265" v="1542" actId="47"/>
        <pc:sldMkLst>
          <pc:docMk/>
          <pc:sldMk cId="2476569647" sldId="564"/>
        </pc:sldMkLst>
        <pc:spChg chg="mod">
          <ac:chgData name="Graphics Guru" userId="d850d2d1f9c44abc" providerId="LiveId" clId="{39452DE5-7C00-4F86-80CF-BD535E802BBB}" dt="2023-07-31T09:00:10.776" v="1470" actId="20577"/>
          <ac:spMkLst>
            <pc:docMk/>
            <pc:sldMk cId="2476569647" sldId="564"/>
            <ac:spMk id="2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1587315" sldId="565"/>
        </pc:sldMkLst>
      </pc:sldChg>
      <pc:sldChg chg="addSp modSp new mod">
        <pc:chgData name="Graphics Guru" userId="d850d2d1f9c44abc" providerId="LiveId" clId="{39452DE5-7C00-4F86-80CF-BD535E802BBB}" dt="2023-08-02T01:23:16.042" v="2931" actId="1076"/>
        <pc:sldMkLst>
          <pc:docMk/>
          <pc:sldMk cId="3977477026" sldId="565"/>
        </pc:sldMkLst>
        <pc:picChg chg="add mod">
          <ac:chgData name="Graphics Guru" userId="d850d2d1f9c44abc" providerId="LiveId" clId="{39452DE5-7C00-4F86-80CF-BD535E802BBB}" dt="2023-08-02T01:23:16.042" v="2931" actId="1076"/>
          <ac:picMkLst>
            <pc:docMk/>
            <pc:sldMk cId="3977477026" sldId="565"/>
            <ac:picMk id="3" creationId="{44649199-3B0F-A51C-87EC-662F9F530DBC}"/>
          </ac:picMkLst>
        </pc:picChg>
      </pc:sldChg>
      <pc:sldChg chg="addSp modSp new mod">
        <pc:chgData name="Graphics Guru" userId="d850d2d1f9c44abc" providerId="LiveId" clId="{39452DE5-7C00-4F86-80CF-BD535E802BBB}" dt="2023-08-02T01:38:30.605" v="2937" actId="1076"/>
        <pc:sldMkLst>
          <pc:docMk/>
          <pc:sldMk cId="1534329687" sldId="566"/>
        </pc:sldMkLst>
        <pc:picChg chg="add mod">
          <ac:chgData name="Graphics Guru" userId="d850d2d1f9c44abc" providerId="LiveId" clId="{39452DE5-7C00-4F86-80CF-BD535E802BBB}" dt="2023-08-02T01:38:30.605" v="2937" actId="1076"/>
          <ac:picMkLst>
            <pc:docMk/>
            <pc:sldMk cId="1534329687" sldId="566"/>
            <ac:picMk id="3" creationId="{3521180D-65E7-5F45-A2C1-921E34FEA9E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98371213" sldId="566"/>
        </pc:sldMkLst>
      </pc:sldChg>
      <pc:sldChg chg="addSp delSp modSp new mod modClrScheme chgLayout">
        <pc:chgData name="Graphics Guru" userId="d850d2d1f9c44abc" providerId="LiveId" clId="{39452DE5-7C00-4F86-80CF-BD535E802BBB}" dt="2023-08-02T01:41:11.643" v="2943" actId="1076"/>
        <pc:sldMkLst>
          <pc:docMk/>
          <pc:sldMk cId="2769427459" sldId="567"/>
        </pc:sldMkLst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2" creationId="{6BA9C1C6-8891-8AD1-F56B-224DEB976B75}"/>
          </ac:spMkLst>
        </pc:spChg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3" creationId="{6B06EA66-FE67-66BD-3760-39CEC59FF07B}"/>
          </ac:spMkLst>
        </pc:spChg>
        <pc:picChg chg="add mod">
          <ac:chgData name="Graphics Guru" userId="d850d2d1f9c44abc" providerId="LiveId" clId="{39452DE5-7C00-4F86-80CF-BD535E802BBB}" dt="2023-08-02T01:41:11.643" v="2943" actId="1076"/>
          <ac:picMkLst>
            <pc:docMk/>
            <pc:sldMk cId="2769427459" sldId="567"/>
            <ac:picMk id="5" creationId="{BA208E84-EC6E-04FE-ACB6-D0525B049D9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95282740" sldId="5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035642" sldId="568"/>
        </pc:sldMkLst>
      </pc:sldChg>
      <pc:sldChg chg="addSp modSp new mod">
        <pc:chgData name="Graphics Guru" userId="d850d2d1f9c44abc" providerId="LiveId" clId="{39452DE5-7C00-4F86-80CF-BD535E802BBB}" dt="2023-08-05T19:46:21.936" v="4439" actId="14100"/>
        <pc:sldMkLst>
          <pc:docMk/>
          <pc:sldMk cId="4119100188" sldId="568"/>
        </pc:sldMkLst>
        <pc:picChg chg="add mod modCrop">
          <ac:chgData name="Graphics Guru" userId="d850d2d1f9c44abc" providerId="LiveId" clId="{39452DE5-7C00-4F86-80CF-BD535E802BBB}" dt="2023-08-05T19:46:21.936" v="4439" actId="14100"/>
          <ac:picMkLst>
            <pc:docMk/>
            <pc:sldMk cId="4119100188" sldId="568"/>
            <ac:picMk id="3" creationId="{1E971896-5C22-55E9-F036-596FCA79A6B3}"/>
          </ac:picMkLst>
        </pc:picChg>
      </pc:sldChg>
      <pc:sldChg chg="addSp modSp new mod">
        <pc:chgData name="Graphics Guru" userId="d850d2d1f9c44abc" providerId="LiveId" clId="{39452DE5-7C00-4F86-80CF-BD535E802BBB}" dt="2023-08-02T01:42:46.640" v="2951" actId="14100"/>
        <pc:sldMkLst>
          <pc:docMk/>
          <pc:sldMk cId="994772939" sldId="569"/>
        </pc:sldMkLst>
        <pc:picChg chg="add mod">
          <ac:chgData name="Graphics Guru" userId="d850d2d1f9c44abc" providerId="LiveId" clId="{39452DE5-7C00-4F86-80CF-BD535E802BBB}" dt="2023-08-02T01:42:46.640" v="2951" actId="14100"/>
          <ac:picMkLst>
            <pc:docMk/>
            <pc:sldMk cId="994772939" sldId="569"/>
            <ac:picMk id="3" creationId="{843B597B-6618-45F8-F757-86E196F87B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73156394" sldId="5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1643573" sldId="570"/>
        </pc:sldMkLst>
      </pc:sldChg>
      <pc:sldChg chg="addSp modSp new mod">
        <pc:chgData name="Graphics Guru" userId="d850d2d1f9c44abc" providerId="LiveId" clId="{39452DE5-7C00-4F86-80CF-BD535E802BBB}" dt="2023-08-02T01:44:30.760" v="2955" actId="14100"/>
        <pc:sldMkLst>
          <pc:docMk/>
          <pc:sldMk cId="1405613951" sldId="570"/>
        </pc:sldMkLst>
        <pc:picChg chg="add mod">
          <ac:chgData name="Graphics Guru" userId="d850d2d1f9c44abc" providerId="LiveId" clId="{39452DE5-7C00-4F86-80CF-BD535E802BBB}" dt="2023-08-02T01:44:30.760" v="2955" actId="14100"/>
          <ac:picMkLst>
            <pc:docMk/>
            <pc:sldMk cId="1405613951" sldId="570"/>
            <ac:picMk id="3" creationId="{BF8DF440-F371-A7DF-0AAD-DB9960C47563}"/>
          </ac:picMkLst>
        </pc:picChg>
      </pc:sldChg>
      <pc:sldChg chg="addSp modSp new mod">
        <pc:chgData name="Graphics Guru" userId="d850d2d1f9c44abc" providerId="LiveId" clId="{39452DE5-7C00-4F86-80CF-BD535E802BBB}" dt="2023-08-02T01:45:27.147" v="2959" actId="14100"/>
        <pc:sldMkLst>
          <pc:docMk/>
          <pc:sldMk cId="361794815" sldId="571"/>
        </pc:sldMkLst>
        <pc:picChg chg="add mod">
          <ac:chgData name="Graphics Guru" userId="d850d2d1f9c44abc" providerId="LiveId" clId="{39452DE5-7C00-4F86-80CF-BD535E802BBB}" dt="2023-08-02T01:45:27.147" v="2959" actId="14100"/>
          <ac:picMkLst>
            <pc:docMk/>
            <pc:sldMk cId="361794815" sldId="571"/>
            <ac:picMk id="3" creationId="{2A7A23BC-75E3-55A2-B5C5-75FC498964A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57115546" sldId="571"/>
        </pc:sldMkLst>
      </pc:sldChg>
      <pc:sldChg chg="addSp modSp new mod">
        <pc:chgData name="Graphics Guru" userId="d850d2d1f9c44abc" providerId="LiveId" clId="{39452DE5-7C00-4F86-80CF-BD535E802BBB}" dt="2023-08-02T01:46:07.624" v="2963" actId="14100"/>
        <pc:sldMkLst>
          <pc:docMk/>
          <pc:sldMk cId="1417540042" sldId="572"/>
        </pc:sldMkLst>
        <pc:picChg chg="add mod">
          <ac:chgData name="Graphics Guru" userId="d850d2d1f9c44abc" providerId="LiveId" clId="{39452DE5-7C00-4F86-80CF-BD535E802BBB}" dt="2023-08-02T01:46:07.624" v="2963" actId="14100"/>
          <ac:picMkLst>
            <pc:docMk/>
            <pc:sldMk cId="1417540042" sldId="572"/>
            <ac:picMk id="3" creationId="{2F05B054-7947-77A9-96CD-4E416DCE30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10764023" sldId="572"/>
        </pc:sldMkLst>
      </pc:sldChg>
      <pc:sldChg chg="addSp modSp new mod">
        <pc:chgData name="Graphics Guru" userId="d850d2d1f9c44abc" providerId="LiveId" clId="{39452DE5-7C00-4F86-80CF-BD535E802BBB}" dt="2023-08-02T01:46:40.032" v="2967" actId="14100"/>
        <pc:sldMkLst>
          <pc:docMk/>
          <pc:sldMk cId="451266614" sldId="573"/>
        </pc:sldMkLst>
        <pc:picChg chg="add mod">
          <ac:chgData name="Graphics Guru" userId="d850d2d1f9c44abc" providerId="LiveId" clId="{39452DE5-7C00-4F86-80CF-BD535E802BBB}" dt="2023-08-02T01:46:40.032" v="2967" actId="14100"/>
          <ac:picMkLst>
            <pc:docMk/>
            <pc:sldMk cId="451266614" sldId="573"/>
            <ac:picMk id="3" creationId="{7026D582-8330-FFAE-049D-F57603AA12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878815" sldId="573"/>
        </pc:sldMkLst>
      </pc:sldChg>
      <pc:sldChg chg="addSp modSp new mod">
        <pc:chgData name="Graphics Guru" userId="d850d2d1f9c44abc" providerId="LiveId" clId="{39452DE5-7C00-4F86-80CF-BD535E802BBB}" dt="2023-08-02T01:47:26.956" v="2971" actId="14100"/>
        <pc:sldMkLst>
          <pc:docMk/>
          <pc:sldMk cId="513947791" sldId="574"/>
        </pc:sldMkLst>
        <pc:picChg chg="add mod">
          <ac:chgData name="Graphics Guru" userId="d850d2d1f9c44abc" providerId="LiveId" clId="{39452DE5-7C00-4F86-80CF-BD535E802BBB}" dt="2023-08-02T01:47:26.956" v="2971" actId="14100"/>
          <ac:picMkLst>
            <pc:docMk/>
            <pc:sldMk cId="513947791" sldId="574"/>
            <ac:picMk id="3" creationId="{D5901E83-E454-A233-3BBD-FF4B5967A73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76992192" sldId="57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0283445" sldId="575"/>
        </pc:sldMkLst>
      </pc:sldChg>
      <pc:sldChg chg="addSp modSp new mod">
        <pc:chgData name="Graphics Guru" userId="d850d2d1f9c44abc" providerId="LiveId" clId="{39452DE5-7C00-4F86-80CF-BD535E802BBB}" dt="2023-08-02T01:47:56.912" v="2975" actId="14100"/>
        <pc:sldMkLst>
          <pc:docMk/>
          <pc:sldMk cId="3258556085" sldId="575"/>
        </pc:sldMkLst>
        <pc:picChg chg="add mod">
          <ac:chgData name="Graphics Guru" userId="d850d2d1f9c44abc" providerId="LiveId" clId="{39452DE5-7C00-4F86-80CF-BD535E802BBB}" dt="2023-08-02T01:47:56.912" v="2975" actId="14100"/>
          <ac:picMkLst>
            <pc:docMk/>
            <pc:sldMk cId="3258556085" sldId="575"/>
            <ac:picMk id="3" creationId="{57D69349-12B7-18B4-0012-1C678A7E7650}"/>
          </ac:picMkLst>
        </pc:picChg>
      </pc:sldChg>
      <pc:sldChg chg="addSp modSp new mod">
        <pc:chgData name="Graphics Guru" userId="d850d2d1f9c44abc" providerId="LiveId" clId="{39452DE5-7C00-4F86-80CF-BD535E802BBB}" dt="2023-08-02T01:49:59.808" v="2979" actId="14100"/>
        <pc:sldMkLst>
          <pc:docMk/>
          <pc:sldMk cId="2156327305" sldId="576"/>
        </pc:sldMkLst>
        <pc:picChg chg="add mod">
          <ac:chgData name="Graphics Guru" userId="d850d2d1f9c44abc" providerId="LiveId" clId="{39452DE5-7C00-4F86-80CF-BD535E802BBB}" dt="2023-08-02T01:49:59.808" v="2979" actId="14100"/>
          <ac:picMkLst>
            <pc:docMk/>
            <pc:sldMk cId="2156327305" sldId="576"/>
            <ac:picMk id="3" creationId="{2C0A4815-CEAA-DE69-F3C2-6D4BF07E3A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24530870" sldId="57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0710341" sldId="577"/>
        </pc:sldMkLst>
      </pc:sldChg>
      <pc:sldChg chg="addSp modSp new mod ord">
        <pc:chgData name="Graphics Guru" userId="d850d2d1f9c44abc" providerId="LiveId" clId="{39452DE5-7C00-4F86-80CF-BD535E802BBB}" dt="2023-08-03T04:14:52.697" v="3181"/>
        <pc:sldMkLst>
          <pc:docMk/>
          <pc:sldMk cId="2436896673" sldId="577"/>
        </pc:sldMkLst>
        <pc:picChg chg="add mod">
          <ac:chgData name="Graphics Guru" userId="d850d2d1f9c44abc" providerId="LiveId" clId="{39452DE5-7C00-4F86-80CF-BD535E802BBB}" dt="2023-08-03T03:34:01.664" v="3154" actId="14100"/>
          <ac:picMkLst>
            <pc:docMk/>
            <pc:sldMk cId="2436896673" sldId="577"/>
            <ac:picMk id="3" creationId="{FC56B293-7007-ED23-1C60-B6EB88213C4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58221749" sldId="578"/>
        </pc:sldMkLst>
      </pc:sldChg>
      <pc:sldChg chg="addSp modSp new mod">
        <pc:chgData name="Graphics Guru" userId="d850d2d1f9c44abc" providerId="LiveId" clId="{39452DE5-7C00-4F86-80CF-BD535E802BBB}" dt="2023-08-03T03:35:10.323" v="3158" actId="14100"/>
        <pc:sldMkLst>
          <pc:docMk/>
          <pc:sldMk cId="3096482379" sldId="578"/>
        </pc:sldMkLst>
        <pc:picChg chg="add mod">
          <ac:chgData name="Graphics Guru" userId="d850d2d1f9c44abc" providerId="LiveId" clId="{39452DE5-7C00-4F86-80CF-BD535E802BBB}" dt="2023-08-03T03:35:10.323" v="3158" actId="14100"/>
          <ac:picMkLst>
            <pc:docMk/>
            <pc:sldMk cId="3096482379" sldId="578"/>
            <ac:picMk id="3" creationId="{778916A2-06AC-14B6-5F58-0245F1BE876B}"/>
          </ac:picMkLst>
        </pc:picChg>
      </pc:sldChg>
      <pc:sldChg chg="addSp modSp new mod">
        <pc:chgData name="Graphics Guru" userId="d850d2d1f9c44abc" providerId="LiveId" clId="{39452DE5-7C00-4F86-80CF-BD535E802BBB}" dt="2023-08-03T03:35:48.248" v="3164" actId="14100"/>
        <pc:sldMkLst>
          <pc:docMk/>
          <pc:sldMk cId="1172911194" sldId="579"/>
        </pc:sldMkLst>
        <pc:picChg chg="add mod">
          <ac:chgData name="Graphics Guru" userId="d850d2d1f9c44abc" providerId="LiveId" clId="{39452DE5-7C00-4F86-80CF-BD535E802BBB}" dt="2023-08-03T03:35:48.248" v="3164" actId="14100"/>
          <ac:picMkLst>
            <pc:docMk/>
            <pc:sldMk cId="1172911194" sldId="579"/>
            <ac:picMk id="3" creationId="{44F99F8F-7AC8-AD45-EEE8-B5027194970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98743035" sldId="579"/>
        </pc:sldMkLst>
      </pc:sldChg>
      <pc:sldChg chg="addSp modSp new mod">
        <pc:chgData name="Graphics Guru" userId="d850d2d1f9c44abc" providerId="LiveId" clId="{39452DE5-7C00-4F86-80CF-BD535E802BBB}" dt="2023-08-03T03:36:29.744" v="3168" actId="14100"/>
        <pc:sldMkLst>
          <pc:docMk/>
          <pc:sldMk cId="392034195" sldId="580"/>
        </pc:sldMkLst>
        <pc:picChg chg="add mod">
          <ac:chgData name="Graphics Guru" userId="d850d2d1f9c44abc" providerId="LiveId" clId="{39452DE5-7C00-4F86-80CF-BD535E802BBB}" dt="2023-08-03T03:36:29.744" v="3168" actId="14100"/>
          <ac:picMkLst>
            <pc:docMk/>
            <pc:sldMk cId="392034195" sldId="580"/>
            <ac:picMk id="3" creationId="{4789A8DD-7454-D2DE-BCB6-71B9BDAEC91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20739085" sldId="580"/>
        </pc:sldMkLst>
      </pc:sldChg>
      <pc:sldChg chg="addSp modSp new mod">
        <pc:chgData name="Graphics Guru" userId="d850d2d1f9c44abc" providerId="LiveId" clId="{39452DE5-7C00-4F86-80CF-BD535E802BBB}" dt="2023-08-05T17:57:10.378" v="4390" actId="732"/>
        <pc:sldMkLst>
          <pc:docMk/>
          <pc:sldMk cId="27377095" sldId="581"/>
        </pc:sldMkLst>
        <pc:picChg chg="add mod modCrop">
          <ac:chgData name="Graphics Guru" userId="d850d2d1f9c44abc" providerId="LiveId" clId="{39452DE5-7C00-4F86-80CF-BD535E802BBB}" dt="2023-08-05T17:57:10.378" v="4390" actId="732"/>
          <ac:picMkLst>
            <pc:docMk/>
            <pc:sldMk cId="27377095" sldId="581"/>
            <ac:picMk id="3" creationId="{AE22C5AA-5512-0DE4-006E-FBBA9ACC143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0230151" sldId="581"/>
        </pc:sldMkLst>
      </pc:sldChg>
      <pc:sldChg chg="addSp modSp new mod">
        <pc:chgData name="Graphics Guru" userId="d850d2d1f9c44abc" providerId="LiveId" clId="{39452DE5-7C00-4F86-80CF-BD535E802BBB}" dt="2023-08-03T04:52:25.703" v="3187" actId="14100"/>
        <pc:sldMkLst>
          <pc:docMk/>
          <pc:sldMk cId="2449122272" sldId="582"/>
        </pc:sldMkLst>
        <pc:picChg chg="add mod">
          <ac:chgData name="Graphics Guru" userId="d850d2d1f9c44abc" providerId="LiveId" clId="{39452DE5-7C00-4F86-80CF-BD535E802BBB}" dt="2023-08-03T04:52:25.703" v="3187" actId="14100"/>
          <ac:picMkLst>
            <pc:docMk/>
            <pc:sldMk cId="2449122272" sldId="582"/>
            <ac:picMk id="3" creationId="{F94A50AA-25CC-8916-8530-292445B105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12626095" sldId="582"/>
        </pc:sldMkLst>
      </pc:sldChg>
      <pc:sldChg chg="addSp modSp new mod">
        <pc:chgData name="Graphics Guru" userId="d850d2d1f9c44abc" providerId="LiveId" clId="{39452DE5-7C00-4F86-80CF-BD535E802BBB}" dt="2023-08-03T04:53:32.952" v="3191" actId="14100"/>
        <pc:sldMkLst>
          <pc:docMk/>
          <pc:sldMk cId="2091661820" sldId="583"/>
        </pc:sldMkLst>
        <pc:picChg chg="add mod">
          <ac:chgData name="Graphics Guru" userId="d850d2d1f9c44abc" providerId="LiveId" clId="{39452DE5-7C00-4F86-80CF-BD535E802BBB}" dt="2023-08-03T04:53:32.952" v="3191" actId="14100"/>
          <ac:picMkLst>
            <pc:docMk/>
            <pc:sldMk cId="2091661820" sldId="583"/>
            <ac:picMk id="3" creationId="{88B97346-38CA-9BD4-E31F-394977AB5141}"/>
          </ac:picMkLst>
        </pc:picChg>
      </pc:sldChg>
      <pc:sldChg chg="addSp modSp new mod">
        <pc:chgData name="Graphics Guru" userId="d850d2d1f9c44abc" providerId="LiveId" clId="{39452DE5-7C00-4F86-80CF-BD535E802BBB}" dt="2023-08-03T04:54:44.608" v="3216" actId="1038"/>
        <pc:sldMkLst>
          <pc:docMk/>
          <pc:sldMk cId="1792353841" sldId="584"/>
        </pc:sldMkLst>
        <pc:picChg chg="add mod">
          <ac:chgData name="Graphics Guru" userId="d850d2d1f9c44abc" providerId="LiveId" clId="{39452DE5-7C00-4F86-80CF-BD535E802BBB}" dt="2023-08-03T04:54:44.608" v="3216" actId="1038"/>
          <ac:picMkLst>
            <pc:docMk/>
            <pc:sldMk cId="1792353841" sldId="584"/>
            <ac:picMk id="3" creationId="{564E4F11-4F69-F13B-9E24-0CAB4BE12F1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39521230" sldId="58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128489" sldId="585"/>
        </pc:sldMkLst>
      </pc:sldChg>
      <pc:sldChg chg="addSp delSp modSp new mod modClrScheme chgLayout">
        <pc:chgData name="Graphics Guru" userId="d850d2d1f9c44abc" providerId="LiveId" clId="{39452DE5-7C00-4F86-80CF-BD535E802BBB}" dt="2023-08-08T08:10:34.230" v="4854" actId="14100"/>
        <pc:sldMkLst>
          <pc:docMk/>
          <pc:sldMk cId="2670180520" sldId="585"/>
        </pc:sldMkLst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2" creationId="{AB2608F3-0934-80D4-CB04-1F93CA9DE9C1}"/>
          </ac:spMkLst>
        </pc:spChg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3" creationId="{D5EF316F-5FAC-D5C3-265B-F0CA51835E31}"/>
          </ac:spMkLst>
        </pc:spChg>
        <pc:spChg chg="add mod">
          <ac:chgData name="Graphics Guru" userId="d850d2d1f9c44abc" providerId="LiveId" clId="{39452DE5-7C00-4F86-80CF-BD535E802BBB}" dt="2023-08-08T08:10:17.115" v="4851" actId="1076"/>
          <ac:spMkLst>
            <pc:docMk/>
            <pc:sldMk cId="2670180520" sldId="585"/>
            <ac:spMk id="6" creationId="{00FDAF17-AB8B-B569-E88D-35D5CF76235E}"/>
          </ac:spMkLst>
        </pc:spChg>
        <pc:picChg chg="add mod">
          <ac:chgData name="Graphics Guru" userId="d850d2d1f9c44abc" providerId="LiveId" clId="{39452DE5-7C00-4F86-80CF-BD535E802BBB}" dt="2023-08-08T08:10:34.230" v="4854" actId="14100"/>
          <ac:picMkLst>
            <pc:docMk/>
            <pc:sldMk cId="2670180520" sldId="585"/>
            <ac:picMk id="3" creationId="{65914EBF-A1F1-0F01-6CE4-37F8516D23B4}"/>
          </ac:picMkLst>
        </pc:picChg>
        <pc:picChg chg="add mod modCrop">
          <ac:chgData name="Graphics Guru" userId="d850d2d1f9c44abc" providerId="LiveId" clId="{39452DE5-7C00-4F86-80CF-BD535E802BBB}" dt="2023-08-08T07:29:03.702" v="4842" actId="1076"/>
          <ac:picMkLst>
            <pc:docMk/>
            <pc:sldMk cId="2670180520" sldId="585"/>
            <ac:picMk id="5" creationId="{E15FDCBE-E57E-7957-9D39-DCFDC67AE9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87700693" sldId="586"/>
        </pc:sldMkLst>
      </pc:sldChg>
      <pc:sldChg chg="addSp modSp new del mod">
        <pc:chgData name="Graphics Guru" userId="d850d2d1f9c44abc" providerId="LiveId" clId="{39452DE5-7C00-4F86-80CF-BD535E802BBB}" dt="2023-08-03T05:17:25.191" v="3226" actId="47"/>
        <pc:sldMkLst>
          <pc:docMk/>
          <pc:sldMk cId="2986581803" sldId="586"/>
        </pc:sldMkLst>
        <pc:picChg chg="add mod">
          <ac:chgData name="Graphics Guru" userId="d850d2d1f9c44abc" providerId="LiveId" clId="{39452DE5-7C00-4F86-80CF-BD535E802BBB}" dt="2023-08-03T05:08:11.741" v="3225" actId="14100"/>
          <ac:picMkLst>
            <pc:docMk/>
            <pc:sldMk cId="2986581803" sldId="586"/>
            <ac:picMk id="3" creationId="{CF9873AA-A72E-2B34-7C34-D3DB4717D457}"/>
          </ac:picMkLst>
        </pc:picChg>
      </pc:sldChg>
      <pc:sldChg chg="addSp modSp new mod ord">
        <pc:chgData name="Graphics Guru" userId="d850d2d1f9c44abc" providerId="LiveId" clId="{39452DE5-7C00-4F86-80CF-BD535E802BBB}" dt="2023-08-04T07:15:27.993" v="3575" actId="14100"/>
        <pc:sldMkLst>
          <pc:docMk/>
          <pc:sldMk cId="3498758142" sldId="586"/>
        </pc:sldMkLst>
        <pc:picChg chg="add mod">
          <ac:chgData name="Graphics Guru" userId="d850d2d1f9c44abc" providerId="LiveId" clId="{39452DE5-7C00-4F86-80CF-BD535E802BBB}" dt="2023-08-04T07:15:27.993" v="3575" actId="14100"/>
          <ac:picMkLst>
            <pc:docMk/>
            <pc:sldMk cId="3498758142" sldId="586"/>
            <ac:picMk id="3" creationId="{77681FF2-3332-B209-0BE7-67CBE808D163}"/>
          </ac:picMkLst>
        </pc:picChg>
      </pc:sldChg>
      <pc:sldChg chg="addSp delSp modSp add mod">
        <pc:chgData name="Graphics Guru" userId="d850d2d1f9c44abc" providerId="LiveId" clId="{39452DE5-7C00-4F86-80CF-BD535E802BBB}" dt="2023-08-04T02:53:38.100" v="3282" actId="20577"/>
        <pc:sldMkLst>
          <pc:docMk/>
          <pc:sldMk cId="1233254840" sldId="587"/>
        </pc:sldMkLst>
        <pc:spChg chg="mod">
          <ac:chgData name="Graphics Guru" userId="d850d2d1f9c44abc" providerId="LiveId" clId="{39452DE5-7C00-4F86-80CF-BD535E802BBB}" dt="2023-08-04T02:50:10.684" v="3273" actId="404"/>
          <ac:spMkLst>
            <pc:docMk/>
            <pc:sldMk cId="1233254840" sldId="587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49:49.214" v="3265" actId="11529"/>
          <ac:spMkLst>
            <pc:docMk/>
            <pc:sldMk cId="1233254840" sldId="587"/>
            <ac:spMk id="3" creationId="{04AA21E7-2E71-D1B8-4005-54030B8AF2F7}"/>
          </ac:spMkLst>
        </pc:spChg>
        <pc:spChg chg="add mod">
          <ac:chgData name="Graphics Guru" userId="d850d2d1f9c44abc" providerId="LiveId" clId="{39452DE5-7C00-4F86-80CF-BD535E802BBB}" dt="2023-08-04T02:53:38.100" v="3282" actId="20577"/>
          <ac:spMkLst>
            <pc:docMk/>
            <pc:sldMk cId="1233254840" sldId="587"/>
            <ac:spMk id="6" creationId="{890C4DB9-B066-638E-BFC1-F738F4EF55EA}"/>
          </ac:spMkLst>
        </pc:spChg>
        <pc:picChg chg="del">
          <ac:chgData name="Graphics Guru" userId="d850d2d1f9c44abc" providerId="LiveId" clId="{39452DE5-7C00-4F86-80CF-BD535E802BBB}" dt="2023-08-04T02:50:51.053" v="3274" actId="478"/>
          <ac:picMkLst>
            <pc:docMk/>
            <pc:sldMk cId="1233254840" sldId="587"/>
            <ac:picMk id="4" creationId="{D452F408-D8F5-1B51-3A26-6FF7E6CC132E}"/>
          </ac:picMkLst>
        </pc:picChg>
        <pc:picChg chg="add mod">
          <ac:chgData name="Graphics Guru" userId="d850d2d1f9c44abc" providerId="LiveId" clId="{39452DE5-7C00-4F86-80CF-BD535E802BBB}" dt="2023-08-04T02:53:24.756" v="3279" actId="14100"/>
          <ac:picMkLst>
            <pc:docMk/>
            <pc:sldMk cId="1233254840" sldId="587"/>
            <ac:picMk id="1026" creationId="{74604D66-2D5C-C55B-15B4-AA49E62515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31409156" sldId="5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89090271" sldId="588"/>
        </pc:sldMkLst>
      </pc:sldChg>
      <pc:sldChg chg="addSp modSp new mod">
        <pc:chgData name="Graphics Guru" userId="d850d2d1f9c44abc" providerId="LiveId" clId="{39452DE5-7C00-4F86-80CF-BD535E802BBB}" dt="2023-08-04T03:08:54.680" v="3296" actId="14100"/>
        <pc:sldMkLst>
          <pc:docMk/>
          <pc:sldMk cId="2916950388" sldId="588"/>
        </pc:sldMkLst>
        <pc:picChg chg="add mod">
          <ac:chgData name="Graphics Guru" userId="d850d2d1f9c44abc" providerId="LiveId" clId="{39452DE5-7C00-4F86-80CF-BD535E802BBB}" dt="2023-08-04T03:08:54.680" v="3296" actId="14100"/>
          <ac:picMkLst>
            <pc:docMk/>
            <pc:sldMk cId="2916950388" sldId="588"/>
            <ac:picMk id="3" creationId="{A7E21AA2-6093-8268-05FA-1358F66924B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3112886" sldId="589"/>
        </pc:sldMkLst>
      </pc:sldChg>
      <pc:sldChg chg="addSp modSp new mod modClrScheme chgLayout">
        <pc:chgData name="Graphics Guru" userId="d850d2d1f9c44abc" providerId="LiveId" clId="{39452DE5-7C00-4F86-80CF-BD535E802BBB}" dt="2023-08-04T03:11:23.657" v="3337" actId="27636"/>
        <pc:sldMkLst>
          <pc:docMk/>
          <pc:sldMk cId="3820598988" sldId="589"/>
        </pc:sldMkLst>
        <pc:spChg chg="add mod ord">
          <ac:chgData name="Graphics Guru" userId="d850d2d1f9c44abc" providerId="LiveId" clId="{39452DE5-7C00-4F86-80CF-BD535E802BBB}" dt="2023-08-04T03:11:23.657" v="3337" actId="27636"/>
          <ac:spMkLst>
            <pc:docMk/>
            <pc:sldMk cId="3820598988" sldId="589"/>
            <ac:spMk id="4" creationId="{EC33F096-0FA4-FC94-E1B9-DAE90C0E9664}"/>
          </ac:spMkLst>
        </pc:spChg>
        <pc:picChg chg="add mod">
          <ac:chgData name="Graphics Guru" userId="d850d2d1f9c44abc" providerId="LiveId" clId="{39452DE5-7C00-4F86-80CF-BD535E802BBB}" dt="2023-08-04T03:10:58.872" v="3301" actId="1076"/>
          <ac:picMkLst>
            <pc:docMk/>
            <pc:sldMk cId="3820598988" sldId="589"/>
            <ac:picMk id="3" creationId="{1C999CCD-E8E0-18C1-4114-61092D0EDE0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43780561" sldId="590"/>
        </pc:sldMkLst>
      </pc:sldChg>
      <pc:sldChg chg="addSp delSp modSp new mod">
        <pc:chgData name="Graphics Guru" userId="d850d2d1f9c44abc" providerId="LiveId" clId="{39452DE5-7C00-4F86-80CF-BD535E802BBB}" dt="2023-08-04T03:12:03.298" v="3343" actId="14100"/>
        <pc:sldMkLst>
          <pc:docMk/>
          <pc:sldMk cId="2641813260" sldId="590"/>
        </pc:sldMkLst>
        <pc:spChg chg="del mod">
          <ac:chgData name="Graphics Guru" userId="d850d2d1f9c44abc" providerId="LiveId" clId="{39452DE5-7C00-4F86-80CF-BD535E802BBB}" dt="2023-08-04T03:11:52.559" v="3340" actId="478"/>
          <ac:spMkLst>
            <pc:docMk/>
            <pc:sldMk cId="2641813260" sldId="590"/>
            <ac:spMk id="2" creationId="{64CAC5F0-D411-A358-4541-13B66083330F}"/>
          </ac:spMkLst>
        </pc:spChg>
        <pc:picChg chg="add mod">
          <ac:chgData name="Graphics Guru" userId="d850d2d1f9c44abc" providerId="LiveId" clId="{39452DE5-7C00-4F86-80CF-BD535E802BBB}" dt="2023-08-04T03:12:03.298" v="3343" actId="14100"/>
          <ac:picMkLst>
            <pc:docMk/>
            <pc:sldMk cId="2641813260" sldId="590"/>
            <ac:picMk id="4" creationId="{B197623C-BB3D-E2CF-0102-042C2AA8A8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50654580" sldId="591"/>
        </pc:sldMkLst>
      </pc:sldChg>
      <pc:sldChg chg="addSp delSp modSp new mod">
        <pc:chgData name="Graphics Guru" userId="d850d2d1f9c44abc" providerId="LiveId" clId="{39452DE5-7C00-4F86-80CF-BD535E802BBB}" dt="2023-08-04T03:12:58.605" v="3349" actId="14100"/>
        <pc:sldMkLst>
          <pc:docMk/>
          <pc:sldMk cId="2341020522" sldId="591"/>
        </pc:sldMkLst>
        <pc:spChg chg="del mod">
          <ac:chgData name="Graphics Guru" userId="d850d2d1f9c44abc" providerId="LiveId" clId="{39452DE5-7C00-4F86-80CF-BD535E802BBB}" dt="2023-08-04T03:12:44.234" v="3346" actId="478"/>
          <ac:spMkLst>
            <pc:docMk/>
            <pc:sldMk cId="2341020522" sldId="591"/>
            <ac:spMk id="2" creationId="{E7DE5AAF-F86C-65DE-D758-F7F08E536A14}"/>
          </ac:spMkLst>
        </pc:spChg>
        <pc:picChg chg="add mod">
          <ac:chgData name="Graphics Guru" userId="d850d2d1f9c44abc" providerId="LiveId" clId="{39452DE5-7C00-4F86-80CF-BD535E802BBB}" dt="2023-08-04T03:12:58.605" v="3349" actId="14100"/>
          <ac:picMkLst>
            <pc:docMk/>
            <pc:sldMk cId="2341020522" sldId="591"/>
            <ac:picMk id="4" creationId="{985A62BB-9424-F2FF-FCDF-B687A3A9A708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3:15:57.896" v="3354" actId="14100"/>
        <pc:sldMkLst>
          <pc:docMk/>
          <pc:sldMk cId="511235209" sldId="592"/>
        </pc:sldMkLst>
        <pc:spChg chg="del">
          <ac:chgData name="Graphics Guru" userId="d850d2d1f9c44abc" providerId="LiveId" clId="{39452DE5-7C00-4F86-80CF-BD535E802BBB}" dt="2023-08-04T03:15:48.653" v="3351" actId="700"/>
          <ac:spMkLst>
            <pc:docMk/>
            <pc:sldMk cId="511235209" sldId="592"/>
            <ac:spMk id="2" creationId="{A59F834D-16AB-248D-2AF0-19458058C082}"/>
          </ac:spMkLst>
        </pc:spChg>
        <pc:picChg chg="add mod">
          <ac:chgData name="Graphics Guru" userId="d850d2d1f9c44abc" providerId="LiveId" clId="{39452DE5-7C00-4F86-80CF-BD535E802BBB}" dt="2023-08-04T03:15:57.896" v="3354" actId="14100"/>
          <ac:picMkLst>
            <pc:docMk/>
            <pc:sldMk cId="511235209" sldId="592"/>
            <ac:picMk id="4" creationId="{4934CC4F-287E-0C33-4157-2B024567CAC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17323222" sldId="592"/>
        </pc:sldMkLst>
      </pc:sldChg>
      <pc:sldChg chg="addSp modSp new mod">
        <pc:chgData name="Graphics Guru" userId="d850d2d1f9c44abc" providerId="LiveId" clId="{39452DE5-7C00-4F86-80CF-BD535E802BBB}" dt="2023-08-04T03:16:36.437" v="3358" actId="14100"/>
        <pc:sldMkLst>
          <pc:docMk/>
          <pc:sldMk cId="813951937" sldId="593"/>
        </pc:sldMkLst>
        <pc:picChg chg="add mod">
          <ac:chgData name="Graphics Guru" userId="d850d2d1f9c44abc" providerId="LiveId" clId="{39452DE5-7C00-4F86-80CF-BD535E802BBB}" dt="2023-08-04T03:16:36.437" v="3358" actId="14100"/>
          <ac:picMkLst>
            <pc:docMk/>
            <pc:sldMk cId="813951937" sldId="593"/>
            <ac:picMk id="3" creationId="{88B878AC-E949-580D-6305-2B7E52D62D3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299037" sldId="59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6521256" sldId="594"/>
        </pc:sldMkLst>
      </pc:sldChg>
      <pc:sldChg chg="addSp modSp new mod">
        <pc:chgData name="Graphics Guru" userId="d850d2d1f9c44abc" providerId="LiveId" clId="{39452DE5-7C00-4F86-80CF-BD535E802BBB}" dt="2023-08-04T03:17:17.644" v="3362" actId="14100"/>
        <pc:sldMkLst>
          <pc:docMk/>
          <pc:sldMk cId="1247361785" sldId="594"/>
        </pc:sldMkLst>
        <pc:picChg chg="add mod">
          <ac:chgData name="Graphics Guru" userId="d850d2d1f9c44abc" providerId="LiveId" clId="{39452DE5-7C00-4F86-80CF-BD535E802BBB}" dt="2023-08-04T03:17:17.644" v="3362" actId="14100"/>
          <ac:picMkLst>
            <pc:docMk/>
            <pc:sldMk cId="1247361785" sldId="594"/>
            <ac:picMk id="3" creationId="{21501904-1BFD-2570-5046-E3A33254DE81}"/>
          </ac:picMkLst>
        </pc:picChg>
      </pc:sldChg>
      <pc:sldChg chg="addSp delSp modSp new del mod modClrScheme chgLayout">
        <pc:chgData name="Graphics Guru" userId="d850d2d1f9c44abc" providerId="LiveId" clId="{39452DE5-7C00-4F86-80CF-BD535E802BBB}" dt="2023-08-10T06:52:22.717" v="5314" actId="2696"/>
        <pc:sldMkLst>
          <pc:docMk/>
          <pc:sldMk cId="335722245" sldId="595"/>
        </pc:sldMkLst>
        <pc:spChg chg="add mod">
          <ac:chgData name="Graphics Guru" userId="d850d2d1f9c44abc" providerId="LiveId" clId="{39452DE5-7C00-4F86-80CF-BD535E802BBB}" dt="2023-08-04T03:25:38.768" v="3384" actId="27636"/>
          <ac:spMkLst>
            <pc:docMk/>
            <pc:sldMk cId="335722245" sldId="595"/>
            <ac:spMk id="2" creationId="{D648AACA-FCB2-EC01-73FF-007E050D33DB}"/>
          </ac:spMkLst>
        </pc:spChg>
        <pc:picChg chg="add del mod">
          <ac:chgData name="Graphics Guru" userId="d850d2d1f9c44abc" providerId="LiveId" clId="{39452DE5-7C00-4F86-80CF-BD535E802BBB}" dt="2023-08-04T04:37:20.263" v="3423" actId="478"/>
          <ac:picMkLst>
            <pc:docMk/>
            <pc:sldMk cId="335722245" sldId="595"/>
            <ac:picMk id="4" creationId="{DE4DB3E9-D110-C23A-493C-F3D63F8F519A}"/>
          </ac:picMkLst>
        </pc:picChg>
        <pc:picChg chg="add mod">
          <ac:chgData name="Graphics Guru" userId="d850d2d1f9c44abc" providerId="LiveId" clId="{39452DE5-7C00-4F86-80CF-BD535E802BBB}" dt="2023-08-04T04:37:31.994" v="3426" actId="14100"/>
          <ac:picMkLst>
            <pc:docMk/>
            <pc:sldMk cId="335722245" sldId="595"/>
            <ac:picMk id="2050" creationId="{580006ED-3F1D-7981-9D02-6B27D4496A87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662653610" sldId="59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8012249" sldId="596"/>
        </pc:sldMkLst>
      </pc:sldChg>
      <pc:sldChg chg="addSp delSp modSp new del mod modClrScheme chgLayout">
        <pc:chgData name="Graphics Guru" userId="d850d2d1f9c44abc" providerId="LiveId" clId="{39452DE5-7C00-4F86-80CF-BD535E802BBB}" dt="2023-08-10T06:52:22.717" v="5314" actId="2696"/>
        <pc:sldMkLst>
          <pc:docMk/>
          <pc:sldMk cId="2340377907" sldId="596"/>
        </pc:sldMkLst>
        <pc:spChg chg="del">
          <ac:chgData name="Graphics Guru" userId="d850d2d1f9c44abc" providerId="LiveId" clId="{39452DE5-7C00-4F86-80CF-BD535E802BBB}" dt="2023-08-04T03:42:23.131" v="3392" actId="700"/>
          <ac:spMkLst>
            <pc:docMk/>
            <pc:sldMk cId="2340377907" sldId="596"/>
            <ac:spMk id="2" creationId="{6D444AAF-9247-6FB9-EA18-45ECA98A3DF9}"/>
          </ac:spMkLst>
        </pc:spChg>
        <pc:picChg chg="add mod">
          <ac:chgData name="Graphics Guru" userId="d850d2d1f9c44abc" providerId="LiveId" clId="{39452DE5-7C00-4F86-80CF-BD535E802BBB}" dt="2023-08-04T03:43:19.136" v="3395" actId="14100"/>
          <ac:picMkLst>
            <pc:docMk/>
            <pc:sldMk cId="2340377907" sldId="596"/>
            <ac:picMk id="4" creationId="{E1B33CF1-F265-50F7-2F55-274AD8635022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3315761521" sldId="596"/>
        </pc:sldMkLst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1115504136" sldId="597"/>
        </pc:sldMkLst>
      </pc:sldChg>
      <pc:sldChg chg="addSp modSp new del mod">
        <pc:chgData name="Graphics Guru" userId="d850d2d1f9c44abc" providerId="LiveId" clId="{39452DE5-7C00-4F86-80CF-BD535E802BBB}" dt="2023-08-10T06:52:22.717" v="5314" actId="2696"/>
        <pc:sldMkLst>
          <pc:docMk/>
          <pc:sldMk cId="3534754232" sldId="597"/>
        </pc:sldMkLst>
        <pc:picChg chg="add mod">
          <ac:chgData name="Graphics Guru" userId="d850d2d1f9c44abc" providerId="LiveId" clId="{39452DE5-7C00-4F86-80CF-BD535E802BBB}" dt="2023-08-04T04:09:22.671" v="3399" actId="14100"/>
          <ac:picMkLst>
            <pc:docMk/>
            <pc:sldMk cId="3534754232" sldId="597"/>
            <ac:picMk id="3" creationId="{CA85BC98-76FD-95C5-6E26-C1466B6569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086584" sldId="59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1988933" sldId="598"/>
        </pc:sldMkLst>
      </pc:sldChg>
      <pc:sldChg chg="addSp modSp new del mod">
        <pc:chgData name="Graphics Guru" userId="d850d2d1f9c44abc" providerId="LiveId" clId="{39452DE5-7C00-4F86-80CF-BD535E802BBB}" dt="2023-08-10T06:52:22.717" v="5314" actId="2696"/>
        <pc:sldMkLst>
          <pc:docMk/>
          <pc:sldMk cId="2947969030" sldId="598"/>
        </pc:sldMkLst>
        <pc:spChg chg="add mod">
          <ac:chgData name="Graphics Guru" userId="d850d2d1f9c44abc" providerId="LiveId" clId="{39452DE5-7C00-4F86-80CF-BD535E802BBB}" dt="2023-08-04T04:12:10.964" v="3408" actId="403"/>
          <ac:spMkLst>
            <pc:docMk/>
            <pc:sldMk cId="2947969030" sldId="598"/>
            <ac:spMk id="5" creationId="{8D768F08-A263-94B7-457E-F9764A333B7C}"/>
          </ac:spMkLst>
        </pc:spChg>
        <pc:picChg chg="add mod">
          <ac:chgData name="Graphics Guru" userId="d850d2d1f9c44abc" providerId="LiveId" clId="{39452DE5-7C00-4F86-80CF-BD535E802BBB}" dt="2023-08-04T04:12:35.204" v="3413" actId="1076"/>
          <ac:picMkLst>
            <pc:docMk/>
            <pc:sldMk cId="2947969030" sldId="598"/>
            <ac:picMk id="3" creationId="{82772F90-86E6-E70F-B71C-34E786DB1698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4179387895" sldId="5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71566460" sldId="599"/>
        </pc:sldMkLst>
      </pc:sldChg>
      <pc:sldChg chg="addSp modSp new mod">
        <pc:chgData name="Graphics Guru" userId="d850d2d1f9c44abc" providerId="LiveId" clId="{39452DE5-7C00-4F86-80CF-BD535E802BBB}" dt="2023-08-04T04:14:25.909" v="3419" actId="1076"/>
        <pc:sldMkLst>
          <pc:docMk/>
          <pc:sldMk cId="3006006883" sldId="599"/>
        </pc:sldMkLst>
        <pc:picChg chg="add mod">
          <ac:chgData name="Graphics Guru" userId="d850d2d1f9c44abc" providerId="LiveId" clId="{39452DE5-7C00-4F86-80CF-BD535E802BBB}" dt="2023-08-04T04:14:25.909" v="3419" actId="1076"/>
          <ac:picMkLst>
            <pc:docMk/>
            <pc:sldMk cId="3006006883" sldId="599"/>
            <ac:picMk id="3" creationId="{DE588D54-7869-C5E8-73DD-2F37F9669FA7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397190213" sldId="600"/>
        </pc:sldMkLst>
      </pc:sldChg>
      <pc:sldChg chg="new del">
        <pc:chgData name="Graphics Guru" userId="d850d2d1f9c44abc" providerId="LiveId" clId="{39452DE5-7C00-4F86-80CF-BD535E802BBB}" dt="2023-08-04T04:37:13.426" v="3421" actId="680"/>
        <pc:sldMkLst>
          <pc:docMk/>
          <pc:sldMk cId="690997060" sldId="600"/>
        </pc:sldMkLst>
      </pc:sldChg>
      <pc:sldChg chg="add del">
        <pc:chgData name="Graphics Guru" userId="d850d2d1f9c44abc" providerId="LiveId" clId="{39452DE5-7C00-4F86-80CF-BD535E802BBB}" dt="2023-08-10T06:52:22.717" v="5314" actId="2696"/>
        <pc:sldMkLst>
          <pc:docMk/>
          <pc:sldMk cId="1863708770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0474079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01965545" sldId="601"/>
        </pc:sldMkLst>
      </pc:sldChg>
      <pc:sldChg chg="addSp delSp modSp new del mod">
        <pc:chgData name="Graphics Guru" userId="d850d2d1f9c44abc" providerId="LiveId" clId="{39452DE5-7C00-4F86-80CF-BD535E802BBB}" dt="2023-08-05T22:04:01.218" v="4463" actId="47"/>
        <pc:sldMkLst>
          <pc:docMk/>
          <pc:sldMk cId="3723835581" sldId="601"/>
        </pc:sldMkLst>
        <pc:picChg chg="add mod">
          <ac:chgData name="Graphics Guru" userId="d850d2d1f9c44abc" providerId="LiveId" clId="{39452DE5-7C00-4F86-80CF-BD535E802BBB}" dt="2023-08-05T22:02:21.180" v="4462" actId="1076"/>
          <ac:picMkLst>
            <pc:docMk/>
            <pc:sldMk cId="3723835581" sldId="601"/>
            <ac:picMk id="3" creationId="{210F195D-AAE6-A6D1-9FCA-808F990F93D0}"/>
          </ac:picMkLst>
        </pc:picChg>
        <pc:picChg chg="add del">
          <ac:chgData name="Graphics Guru" userId="d850d2d1f9c44abc" providerId="LiveId" clId="{39452DE5-7C00-4F86-80CF-BD535E802BBB}" dt="2023-08-05T21:00:24.919" v="4444" actId="22"/>
          <ac:picMkLst>
            <pc:docMk/>
            <pc:sldMk cId="3723835581" sldId="601"/>
            <ac:picMk id="4" creationId="{62549EE9-EE5F-7545-3D0F-D066C327559F}"/>
          </ac:picMkLst>
        </pc:picChg>
      </pc:sldChg>
      <pc:sldChg chg="addSp delSp modSp new del mod modClrScheme chgLayout">
        <pc:chgData name="Graphics Guru" userId="d850d2d1f9c44abc" providerId="LiveId" clId="{39452DE5-7C00-4F86-80CF-BD535E802BBB}" dt="2023-08-10T06:52:22.717" v="5314" actId="2696"/>
        <pc:sldMkLst>
          <pc:docMk/>
          <pc:sldMk cId="1177514190" sldId="602"/>
        </pc:sldMkLst>
        <pc:spChg chg="del">
          <ac:chgData name="Graphics Guru" userId="d850d2d1f9c44abc" providerId="LiveId" clId="{39452DE5-7C00-4F86-80CF-BD535E802BBB}" dt="2023-08-04T04:51:23.092" v="3431" actId="700"/>
          <ac:spMkLst>
            <pc:docMk/>
            <pc:sldMk cId="1177514190" sldId="602"/>
            <ac:spMk id="2" creationId="{10B081C6-4E19-D045-E093-F7BB1D4FABDC}"/>
          </ac:spMkLst>
        </pc:spChg>
        <pc:picChg chg="add mod">
          <ac:chgData name="Graphics Guru" userId="d850d2d1f9c44abc" providerId="LiveId" clId="{39452DE5-7C00-4F86-80CF-BD535E802BBB}" dt="2023-08-04T04:51:40.337" v="3434" actId="1076"/>
          <ac:picMkLst>
            <pc:docMk/>
            <pc:sldMk cId="1177514190" sldId="602"/>
            <ac:picMk id="3074" creationId="{3388EB0B-E41A-06AF-D965-57EE6EF34F65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3955742303" sldId="6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4800156" sldId="6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043461" sldId="603"/>
        </pc:sldMkLst>
      </pc:sldChg>
      <pc:sldChg chg="addSp new del mod">
        <pc:chgData name="Graphics Guru" userId="d850d2d1f9c44abc" providerId="LiveId" clId="{39452DE5-7C00-4F86-80CF-BD535E802BBB}" dt="2023-08-04T05:02:02.576" v="3437" actId="2696"/>
        <pc:sldMkLst>
          <pc:docMk/>
          <pc:sldMk cId="3502402449" sldId="603"/>
        </pc:sldMkLst>
        <pc:picChg chg="add">
          <ac:chgData name="Graphics Guru" userId="d850d2d1f9c44abc" providerId="LiveId" clId="{39452DE5-7C00-4F86-80CF-BD535E802BBB}" dt="2023-08-04T05:01:49.855" v="3436" actId="22"/>
          <ac:picMkLst>
            <pc:docMk/>
            <pc:sldMk cId="3502402449" sldId="603"/>
            <ac:picMk id="3" creationId="{D1194B4C-87B9-2EB9-1991-561F331A4383}"/>
          </ac:picMkLst>
        </pc:picChg>
      </pc:sldChg>
      <pc:sldChg chg="addSp modSp new del mod">
        <pc:chgData name="Graphics Guru" userId="d850d2d1f9c44abc" providerId="LiveId" clId="{39452DE5-7C00-4F86-80CF-BD535E802BBB}" dt="2023-08-04T06:31:52.807" v="3444" actId="47"/>
        <pc:sldMkLst>
          <pc:docMk/>
          <pc:sldMk cId="1313417837" sldId="604"/>
        </pc:sldMkLst>
        <pc:picChg chg="add mod">
          <ac:chgData name="Graphics Guru" userId="d850d2d1f9c44abc" providerId="LiveId" clId="{39452DE5-7C00-4F86-80CF-BD535E802BBB}" dt="2023-08-04T06:31:22.551" v="3442" actId="14100"/>
          <ac:picMkLst>
            <pc:docMk/>
            <pc:sldMk cId="1313417837" sldId="604"/>
            <ac:picMk id="3" creationId="{A89ED65E-4DA0-FF0D-8B2C-0CD54F30C21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16264067" sldId="604"/>
        </pc:sldMkLst>
      </pc:sldChg>
      <pc:sldChg chg="addSp modSp new mod">
        <pc:chgData name="Graphics Guru" userId="d850d2d1f9c44abc" providerId="LiveId" clId="{39452DE5-7C00-4F86-80CF-BD535E802BBB}" dt="2023-08-04T06:32:05.392" v="3447" actId="14100"/>
        <pc:sldMkLst>
          <pc:docMk/>
          <pc:sldMk cId="1299515830" sldId="605"/>
        </pc:sldMkLst>
        <pc:picChg chg="add mod">
          <ac:chgData name="Graphics Guru" userId="d850d2d1f9c44abc" providerId="LiveId" clId="{39452DE5-7C00-4F86-80CF-BD535E802BBB}" dt="2023-08-04T06:32:05.392" v="3447" actId="14100"/>
          <ac:picMkLst>
            <pc:docMk/>
            <pc:sldMk cId="1299515830" sldId="605"/>
            <ac:picMk id="3" creationId="{5225B728-0574-59CB-D9D4-73687EA31A1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8842867" sldId="6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258043380" sldId="606"/>
        </pc:sldMkLst>
      </pc:sldChg>
      <pc:sldChg chg="addSp modSp new mod">
        <pc:chgData name="Graphics Guru" userId="d850d2d1f9c44abc" providerId="LiveId" clId="{39452DE5-7C00-4F86-80CF-BD535E802BBB}" dt="2023-08-04T06:33:01.653" v="3452" actId="1076"/>
        <pc:sldMkLst>
          <pc:docMk/>
          <pc:sldMk cId="3490942370" sldId="606"/>
        </pc:sldMkLst>
        <pc:picChg chg="add mod">
          <ac:chgData name="Graphics Guru" userId="d850d2d1f9c44abc" providerId="LiveId" clId="{39452DE5-7C00-4F86-80CF-BD535E802BBB}" dt="2023-08-04T06:33:01.653" v="3452" actId="1076"/>
          <ac:picMkLst>
            <pc:docMk/>
            <pc:sldMk cId="3490942370" sldId="606"/>
            <ac:picMk id="3" creationId="{0AC71E5D-5EE9-023E-5F90-54C7E52F3F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98210962" sldId="607"/>
        </pc:sldMkLst>
      </pc:sldChg>
      <pc:sldChg chg="addSp modSp new mod">
        <pc:chgData name="Graphics Guru" userId="d850d2d1f9c44abc" providerId="LiveId" clId="{39452DE5-7C00-4F86-80CF-BD535E802BBB}" dt="2023-08-04T06:33:45.319" v="3456" actId="14100"/>
        <pc:sldMkLst>
          <pc:docMk/>
          <pc:sldMk cId="1573455047" sldId="607"/>
        </pc:sldMkLst>
        <pc:picChg chg="add mod">
          <ac:chgData name="Graphics Guru" userId="d850d2d1f9c44abc" providerId="LiveId" clId="{39452DE5-7C00-4F86-80CF-BD535E802BBB}" dt="2023-08-04T06:33:45.319" v="3456" actId="14100"/>
          <ac:picMkLst>
            <pc:docMk/>
            <pc:sldMk cId="1573455047" sldId="607"/>
            <ac:picMk id="3" creationId="{DC8F014B-9C6D-A557-C8E7-5697EFF239E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1199904" sldId="608"/>
        </pc:sldMkLst>
      </pc:sldChg>
      <pc:sldChg chg="addSp delSp modSp new mod">
        <pc:chgData name="Graphics Guru" userId="d850d2d1f9c44abc" providerId="LiveId" clId="{39452DE5-7C00-4F86-80CF-BD535E802BBB}" dt="2023-08-04T06:51:23.147" v="3463" actId="1076"/>
        <pc:sldMkLst>
          <pc:docMk/>
          <pc:sldMk cId="3351374242" sldId="608"/>
        </pc:sldMkLst>
        <pc:picChg chg="add del">
          <ac:chgData name="Graphics Guru" userId="d850d2d1f9c44abc" providerId="LiveId" clId="{39452DE5-7C00-4F86-80CF-BD535E802BBB}" dt="2023-08-04T06:50:51.832" v="3459" actId="22"/>
          <ac:picMkLst>
            <pc:docMk/>
            <pc:sldMk cId="3351374242" sldId="608"/>
            <ac:picMk id="3" creationId="{00396D90-9487-76FC-4128-616A97E21A42}"/>
          </ac:picMkLst>
        </pc:picChg>
        <pc:picChg chg="add mod">
          <ac:chgData name="Graphics Guru" userId="d850d2d1f9c44abc" providerId="LiveId" clId="{39452DE5-7C00-4F86-80CF-BD535E802BBB}" dt="2023-08-04T06:51:23.147" v="3463" actId="1076"/>
          <ac:picMkLst>
            <pc:docMk/>
            <pc:sldMk cId="3351374242" sldId="608"/>
            <ac:picMk id="5" creationId="{B092AB7F-97A7-2DD1-0A9B-371442649F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08425476" sldId="609"/>
        </pc:sldMkLst>
      </pc:sldChg>
      <pc:sldChg chg="addSp modSp new mod">
        <pc:chgData name="Graphics Guru" userId="d850d2d1f9c44abc" providerId="LiveId" clId="{39452DE5-7C00-4F86-80CF-BD535E802BBB}" dt="2023-08-04T06:55:12.142" v="3467" actId="14100"/>
        <pc:sldMkLst>
          <pc:docMk/>
          <pc:sldMk cId="3719555240" sldId="609"/>
        </pc:sldMkLst>
        <pc:picChg chg="add mod">
          <ac:chgData name="Graphics Guru" userId="d850d2d1f9c44abc" providerId="LiveId" clId="{39452DE5-7C00-4F86-80CF-BD535E802BBB}" dt="2023-08-04T06:55:12.142" v="3467" actId="14100"/>
          <ac:picMkLst>
            <pc:docMk/>
            <pc:sldMk cId="3719555240" sldId="609"/>
            <ac:picMk id="3" creationId="{ED79923F-FF0B-500C-C0DB-B1F7685DD537}"/>
          </ac:picMkLst>
        </pc:picChg>
      </pc:sldChg>
      <pc:sldChg chg="addSp modSp new mod">
        <pc:chgData name="Graphics Guru" userId="d850d2d1f9c44abc" providerId="LiveId" clId="{39452DE5-7C00-4F86-80CF-BD535E802BBB}" dt="2023-08-04T06:56:27.779" v="3471" actId="14100"/>
        <pc:sldMkLst>
          <pc:docMk/>
          <pc:sldMk cId="1050079924" sldId="610"/>
        </pc:sldMkLst>
        <pc:picChg chg="add mod">
          <ac:chgData name="Graphics Guru" userId="d850d2d1f9c44abc" providerId="LiveId" clId="{39452DE5-7C00-4F86-80CF-BD535E802BBB}" dt="2023-08-04T06:56:27.779" v="3471" actId="14100"/>
          <ac:picMkLst>
            <pc:docMk/>
            <pc:sldMk cId="1050079924" sldId="610"/>
            <ac:picMk id="3" creationId="{698F55DA-7EB1-D80D-40B6-17FF5D1C38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78248" sldId="610"/>
        </pc:sldMkLst>
      </pc:sldChg>
      <pc:sldChg chg="addSp modSp new mod">
        <pc:chgData name="Graphics Guru" userId="d850d2d1f9c44abc" providerId="LiveId" clId="{39452DE5-7C00-4F86-80CF-BD535E802BBB}" dt="2023-08-04T06:57:29.566" v="3475" actId="14100"/>
        <pc:sldMkLst>
          <pc:docMk/>
          <pc:sldMk cId="1781013667" sldId="611"/>
        </pc:sldMkLst>
        <pc:picChg chg="add mod">
          <ac:chgData name="Graphics Guru" userId="d850d2d1f9c44abc" providerId="LiveId" clId="{39452DE5-7C00-4F86-80CF-BD535E802BBB}" dt="2023-08-04T06:57:29.566" v="3475" actId="14100"/>
          <ac:picMkLst>
            <pc:docMk/>
            <pc:sldMk cId="1781013667" sldId="611"/>
            <ac:picMk id="3" creationId="{7F851A93-8F92-6B8C-BCED-4815BCA34B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82565169" sldId="611"/>
        </pc:sldMkLst>
      </pc:sldChg>
      <pc:sldChg chg="addSp modSp new mod">
        <pc:chgData name="Graphics Guru" userId="d850d2d1f9c44abc" providerId="LiveId" clId="{39452DE5-7C00-4F86-80CF-BD535E802BBB}" dt="2023-08-04T07:00:56.922" v="3479" actId="14100"/>
        <pc:sldMkLst>
          <pc:docMk/>
          <pc:sldMk cId="353968732" sldId="612"/>
        </pc:sldMkLst>
        <pc:picChg chg="add mod">
          <ac:chgData name="Graphics Guru" userId="d850d2d1f9c44abc" providerId="LiveId" clId="{39452DE5-7C00-4F86-80CF-BD535E802BBB}" dt="2023-08-04T07:00:56.922" v="3479" actId="14100"/>
          <ac:picMkLst>
            <pc:docMk/>
            <pc:sldMk cId="353968732" sldId="612"/>
            <ac:picMk id="3" creationId="{FAC4CB38-8CF8-A983-3D6B-A53CDAFEBC4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05754568" sldId="6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2950762" sldId="613"/>
        </pc:sldMkLst>
      </pc:sldChg>
      <pc:sldChg chg="addSp modSp new mod">
        <pc:chgData name="Graphics Guru" userId="d850d2d1f9c44abc" providerId="LiveId" clId="{39452DE5-7C00-4F86-80CF-BD535E802BBB}" dt="2023-08-04T07:01:26.428" v="3483" actId="14100"/>
        <pc:sldMkLst>
          <pc:docMk/>
          <pc:sldMk cId="3675768760" sldId="613"/>
        </pc:sldMkLst>
        <pc:picChg chg="add mod">
          <ac:chgData name="Graphics Guru" userId="d850d2d1f9c44abc" providerId="LiveId" clId="{39452DE5-7C00-4F86-80CF-BD535E802BBB}" dt="2023-08-04T07:01:26.428" v="3483" actId="14100"/>
          <ac:picMkLst>
            <pc:docMk/>
            <pc:sldMk cId="3675768760" sldId="613"/>
            <ac:picMk id="3" creationId="{3B595CA4-0F54-E8DB-4EAD-ED4D0710EA3D}"/>
          </ac:picMkLst>
        </pc:picChg>
      </pc:sldChg>
      <pc:sldChg chg="addSp modSp new mod modClrScheme chgLayout">
        <pc:chgData name="Graphics Guru" userId="d850d2d1f9c44abc" providerId="LiveId" clId="{39452DE5-7C00-4F86-80CF-BD535E802BBB}" dt="2023-08-04T07:05:30.941" v="3540" actId="14100"/>
        <pc:sldMkLst>
          <pc:docMk/>
          <pc:sldMk cId="2125175352" sldId="614"/>
        </pc:sldMkLst>
        <pc:spChg chg="add mod ord">
          <ac:chgData name="Graphics Guru" userId="d850d2d1f9c44abc" providerId="LiveId" clId="{39452DE5-7C00-4F86-80CF-BD535E802BBB}" dt="2023-08-04T07:05:20.787" v="3536" actId="27636"/>
          <ac:spMkLst>
            <pc:docMk/>
            <pc:sldMk cId="2125175352" sldId="614"/>
            <ac:spMk id="4" creationId="{9F7460A5-D761-B138-89C9-A080D6B03F6F}"/>
          </ac:spMkLst>
        </pc:spChg>
        <pc:picChg chg="add mod">
          <ac:chgData name="Graphics Guru" userId="d850d2d1f9c44abc" providerId="LiveId" clId="{39452DE5-7C00-4F86-80CF-BD535E802BBB}" dt="2023-08-04T07:05:22.849" v="3537" actId="1076"/>
          <ac:picMkLst>
            <pc:docMk/>
            <pc:sldMk cId="2125175352" sldId="614"/>
            <ac:picMk id="3" creationId="{4184364E-F6EE-0480-EC69-05DB81A911B9}"/>
          </ac:picMkLst>
        </pc:picChg>
        <pc:picChg chg="add mod">
          <ac:chgData name="Graphics Guru" userId="d850d2d1f9c44abc" providerId="LiveId" clId="{39452DE5-7C00-4F86-80CF-BD535E802BBB}" dt="2023-08-04T07:05:30.941" v="3540" actId="14100"/>
          <ac:picMkLst>
            <pc:docMk/>
            <pc:sldMk cId="2125175352" sldId="614"/>
            <ac:picMk id="6" creationId="{AE725ECF-4AB4-1680-67DE-B958B144A4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08826496" sldId="614"/>
        </pc:sldMkLst>
      </pc:sldChg>
      <pc:sldChg chg="addSp modSp new del mod">
        <pc:chgData name="Graphics Guru" userId="d850d2d1f9c44abc" providerId="LiveId" clId="{39452DE5-7C00-4F86-80CF-BD535E802BBB}" dt="2023-08-10T06:53:14.242" v="5316" actId="2696"/>
        <pc:sldMkLst>
          <pc:docMk/>
          <pc:sldMk cId="425170639" sldId="615"/>
        </pc:sldMkLst>
        <pc:spChg chg="mod">
          <ac:chgData name="Graphics Guru" userId="d850d2d1f9c44abc" providerId="LiveId" clId="{39452DE5-7C00-4F86-80CF-BD535E802BBB}" dt="2023-08-04T07:06:40.330" v="3559" actId="14100"/>
          <ac:spMkLst>
            <pc:docMk/>
            <pc:sldMk cId="425170639" sldId="615"/>
            <ac:spMk id="2" creationId="{226CF5B4-114E-3877-F845-B59D8562BFA8}"/>
          </ac:spMkLst>
        </pc:spChg>
        <pc:picChg chg="add mod">
          <ac:chgData name="Graphics Guru" userId="d850d2d1f9c44abc" providerId="LiveId" clId="{39452DE5-7C00-4F86-80CF-BD535E802BBB}" dt="2023-08-04T07:06:27.364" v="3557" actId="14100"/>
          <ac:picMkLst>
            <pc:docMk/>
            <pc:sldMk cId="425170639" sldId="615"/>
            <ac:picMk id="4" creationId="{6E239C82-7196-2681-A67B-6A869EEC7B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03101936" sldId="615"/>
        </pc:sldMkLst>
      </pc:sldChg>
      <pc:sldChg chg="addSp delSp modSp add del mod">
        <pc:chgData name="Graphics Guru" userId="d850d2d1f9c44abc" providerId="LiveId" clId="{39452DE5-7C00-4F86-80CF-BD535E802BBB}" dt="2023-08-10T06:53:14.242" v="5316" actId="2696"/>
        <pc:sldMkLst>
          <pc:docMk/>
          <pc:sldMk cId="1565346107" sldId="616"/>
        </pc:sldMkLst>
        <pc:spChg chg="mod">
          <ac:chgData name="Graphics Guru" userId="d850d2d1f9c44abc" providerId="LiveId" clId="{39452DE5-7C00-4F86-80CF-BD535E802BBB}" dt="2023-08-04T07:06:56.641" v="3568" actId="20577"/>
          <ac:spMkLst>
            <pc:docMk/>
            <pc:sldMk cId="1565346107" sldId="616"/>
            <ac:spMk id="2" creationId="{226CF5B4-114E-3877-F845-B59D8562BFA8}"/>
          </ac:spMkLst>
        </pc:spChg>
        <pc:picChg chg="del mod">
          <ac:chgData name="Graphics Guru" userId="d850d2d1f9c44abc" providerId="LiveId" clId="{39452DE5-7C00-4F86-80CF-BD535E802BBB}" dt="2023-08-04T07:07:30.173" v="3570" actId="478"/>
          <ac:picMkLst>
            <pc:docMk/>
            <pc:sldMk cId="1565346107" sldId="616"/>
            <ac:picMk id="4" creationId="{6E239C82-7196-2681-A67B-6A869EEC7BDD}"/>
          </ac:picMkLst>
        </pc:picChg>
        <pc:picChg chg="add mod">
          <ac:chgData name="Graphics Guru" userId="d850d2d1f9c44abc" providerId="LiveId" clId="{39452DE5-7C00-4F86-80CF-BD535E802BBB}" dt="2023-08-04T07:07:40.900" v="3573" actId="14100"/>
          <ac:picMkLst>
            <pc:docMk/>
            <pc:sldMk cId="1565346107" sldId="616"/>
            <ac:picMk id="5" creationId="{7DEAD704-2047-6DDD-E57D-54F1A11DE9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5896925" sldId="6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83585212" sldId="617"/>
        </pc:sldMkLst>
      </pc:sldChg>
      <pc:sldChg chg="addSp delSp modSp new mod">
        <pc:chgData name="Graphics Guru" userId="d850d2d1f9c44abc" providerId="LiveId" clId="{39452DE5-7C00-4F86-80CF-BD535E802BBB}" dt="2023-08-04T07:16:58.918" v="3587" actId="14100"/>
        <pc:sldMkLst>
          <pc:docMk/>
          <pc:sldMk cId="1039718824" sldId="617"/>
        </pc:sldMkLst>
        <pc:picChg chg="add del mod">
          <ac:chgData name="Graphics Guru" userId="d850d2d1f9c44abc" providerId="LiveId" clId="{39452DE5-7C00-4F86-80CF-BD535E802BBB}" dt="2023-08-04T07:16:44.128" v="3580" actId="478"/>
          <ac:picMkLst>
            <pc:docMk/>
            <pc:sldMk cId="1039718824" sldId="617"/>
            <ac:picMk id="3" creationId="{10459F9F-DAF5-7267-6CDB-9A46637847A6}"/>
          </ac:picMkLst>
        </pc:picChg>
        <pc:picChg chg="add del">
          <ac:chgData name="Graphics Guru" userId="d850d2d1f9c44abc" providerId="LiveId" clId="{39452DE5-7C00-4F86-80CF-BD535E802BBB}" dt="2023-08-04T07:16:46.677" v="3582" actId="22"/>
          <ac:picMkLst>
            <pc:docMk/>
            <pc:sldMk cId="1039718824" sldId="617"/>
            <ac:picMk id="5" creationId="{B4C9F0FB-DD11-D040-3728-F0743DDB1E9F}"/>
          </ac:picMkLst>
        </pc:picChg>
        <pc:picChg chg="add del">
          <ac:chgData name="Graphics Guru" userId="d850d2d1f9c44abc" providerId="LiveId" clId="{39452DE5-7C00-4F86-80CF-BD535E802BBB}" dt="2023-08-04T07:16:49.128" v="3584" actId="22"/>
          <ac:picMkLst>
            <pc:docMk/>
            <pc:sldMk cId="1039718824" sldId="617"/>
            <ac:picMk id="7" creationId="{617CA0BA-4748-DA27-8E8F-093E71C5CFBD}"/>
          </ac:picMkLst>
        </pc:picChg>
        <pc:picChg chg="add mod">
          <ac:chgData name="Graphics Guru" userId="d850d2d1f9c44abc" providerId="LiveId" clId="{39452DE5-7C00-4F86-80CF-BD535E802BBB}" dt="2023-08-04T07:16:58.918" v="3587" actId="14100"/>
          <ac:picMkLst>
            <pc:docMk/>
            <pc:sldMk cId="1039718824" sldId="617"/>
            <ac:picMk id="9" creationId="{F6B20FE4-8ADD-1454-809D-20E20254C5C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60667777" sldId="618"/>
        </pc:sldMkLst>
      </pc:sldChg>
      <pc:sldChg chg="addSp modSp new mod">
        <pc:chgData name="Graphics Guru" userId="d850d2d1f9c44abc" providerId="LiveId" clId="{39452DE5-7C00-4F86-80CF-BD535E802BBB}" dt="2023-08-04T07:19:09.465" v="3591" actId="14100"/>
        <pc:sldMkLst>
          <pc:docMk/>
          <pc:sldMk cId="2091539972" sldId="618"/>
        </pc:sldMkLst>
        <pc:picChg chg="add mod">
          <ac:chgData name="Graphics Guru" userId="d850d2d1f9c44abc" providerId="LiveId" clId="{39452DE5-7C00-4F86-80CF-BD535E802BBB}" dt="2023-08-04T07:19:09.465" v="3591" actId="14100"/>
          <ac:picMkLst>
            <pc:docMk/>
            <pc:sldMk cId="2091539972" sldId="618"/>
            <ac:picMk id="3" creationId="{3A91D0DC-A413-674F-50EA-00720ED4165D}"/>
          </ac:picMkLst>
        </pc:picChg>
      </pc:sldChg>
      <pc:sldChg chg="addSp modSp new mod">
        <pc:chgData name="Graphics Guru" userId="d850d2d1f9c44abc" providerId="LiveId" clId="{39452DE5-7C00-4F86-80CF-BD535E802BBB}" dt="2023-08-04T07:19:55.175" v="3594" actId="14100"/>
        <pc:sldMkLst>
          <pc:docMk/>
          <pc:sldMk cId="1362695570" sldId="619"/>
        </pc:sldMkLst>
        <pc:picChg chg="add mod">
          <ac:chgData name="Graphics Guru" userId="d850d2d1f9c44abc" providerId="LiveId" clId="{39452DE5-7C00-4F86-80CF-BD535E802BBB}" dt="2023-08-04T07:19:55.175" v="3594" actId="14100"/>
          <ac:picMkLst>
            <pc:docMk/>
            <pc:sldMk cId="1362695570" sldId="619"/>
            <ac:picMk id="3" creationId="{B7BBED6F-ED0F-B665-61F8-959736D6474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66608834" sldId="61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7900702" sldId="620"/>
        </pc:sldMkLst>
      </pc:sldChg>
      <pc:sldChg chg="addSp modSp new mod">
        <pc:chgData name="Graphics Guru" userId="d850d2d1f9c44abc" providerId="LiveId" clId="{39452DE5-7C00-4F86-80CF-BD535E802BBB}" dt="2023-08-04T07:20:33.516" v="3598" actId="14100"/>
        <pc:sldMkLst>
          <pc:docMk/>
          <pc:sldMk cId="3310124891" sldId="620"/>
        </pc:sldMkLst>
        <pc:picChg chg="add mod">
          <ac:chgData name="Graphics Guru" userId="d850d2d1f9c44abc" providerId="LiveId" clId="{39452DE5-7C00-4F86-80CF-BD535E802BBB}" dt="2023-08-04T07:20:33.516" v="3598" actId="14100"/>
          <ac:picMkLst>
            <pc:docMk/>
            <pc:sldMk cId="3310124891" sldId="620"/>
            <ac:picMk id="3" creationId="{CCD807D1-D908-6339-7AAF-8B37B2FC6BA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28868564" sldId="621"/>
        </pc:sldMkLst>
      </pc:sldChg>
      <pc:sldChg chg="addSp delSp modSp new mod">
        <pc:chgData name="Graphics Guru" userId="d850d2d1f9c44abc" providerId="LiveId" clId="{39452DE5-7C00-4F86-80CF-BD535E802BBB}" dt="2023-08-04T07:24:58.973" v="3606" actId="22"/>
        <pc:sldMkLst>
          <pc:docMk/>
          <pc:sldMk cId="2464299621" sldId="621"/>
        </pc:sldMkLst>
        <pc:picChg chg="add mod">
          <ac:chgData name="Graphics Guru" userId="d850d2d1f9c44abc" providerId="LiveId" clId="{39452DE5-7C00-4F86-80CF-BD535E802BBB}" dt="2023-08-04T07:24:32.701" v="3602" actId="14100"/>
          <ac:picMkLst>
            <pc:docMk/>
            <pc:sldMk cId="2464299621" sldId="621"/>
            <ac:picMk id="3" creationId="{D2E236F4-2B8A-ED5B-5FC6-E3D6C88BEB94}"/>
          </ac:picMkLst>
        </pc:picChg>
        <pc:picChg chg="add del">
          <ac:chgData name="Graphics Guru" userId="d850d2d1f9c44abc" providerId="LiveId" clId="{39452DE5-7C00-4F86-80CF-BD535E802BBB}" dt="2023-08-04T07:24:52.737" v="3604" actId="22"/>
          <ac:picMkLst>
            <pc:docMk/>
            <pc:sldMk cId="2464299621" sldId="621"/>
            <ac:picMk id="5" creationId="{48F75A0C-CDC3-5AD9-F6E6-B891F8793DDF}"/>
          </ac:picMkLst>
        </pc:picChg>
        <pc:picChg chg="add del">
          <ac:chgData name="Graphics Guru" userId="d850d2d1f9c44abc" providerId="LiveId" clId="{39452DE5-7C00-4F86-80CF-BD535E802BBB}" dt="2023-08-04T07:24:58.973" v="3606" actId="22"/>
          <ac:picMkLst>
            <pc:docMk/>
            <pc:sldMk cId="2464299621" sldId="621"/>
            <ac:picMk id="7" creationId="{CDA63065-9DFE-7C46-D168-390E723620C5}"/>
          </ac:picMkLst>
        </pc:picChg>
      </pc:sldChg>
      <pc:sldChg chg="addSp modSp new mod">
        <pc:chgData name="Graphics Guru" userId="d850d2d1f9c44abc" providerId="LiveId" clId="{39452DE5-7C00-4F86-80CF-BD535E802BBB}" dt="2023-08-04T07:25:10.132" v="3609" actId="14100"/>
        <pc:sldMkLst>
          <pc:docMk/>
          <pc:sldMk cId="3293325485" sldId="622"/>
        </pc:sldMkLst>
        <pc:picChg chg="add mod">
          <ac:chgData name="Graphics Guru" userId="d850d2d1f9c44abc" providerId="LiveId" clId="{39452DE5-7C00-4F86-80CF-BD535E802BBB}" dt="2023-08-04T07:25:10.132" v="3609" actId="14100"/>
          <ac:picMkLst>
            <pc:docMk/>
            <pc:sldMk cId="3293325485" sldId="622"/>
            <ac:picMk id="3" creationId="{3A2BC57F-AF1A-84A8-0524-8C26D7E1E18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55964020" sldId="622"/>
        </pc:sldMkLst>
      </pc:sldChg>
      <pc:sldChg chg="addSp modSp new mod">
        <pc:chgData name="Graphics Guru" userId="d850d2d1f9c44abc" providerId="LiveId" clId="{39452DE5-7C00-4F86-80CF-BD535E802BBB}" dt="2023-08-04T07:26:20.748" v="3615" actId="14100"/>
        <pc:sldMkLst>
          <pc:docMk/>
          <pc:sldMk cId="363507581" sldId="623"/>
        </pc:sldMkLst>
        <pc:picChg chg="add mod">
          <ac:chgData name="Graphics Guru" userId="d850d2d1f9c44abc" providerId="LiveId" clId="{39452DE5-7C00-4F86-80CF-BD535E802BBB}" dt="2023-08-04T07:26:20.748" v="3615" actId="14100"/>
          <ac:picMkLst>
            <pc:docMk/>
            <pc:sldMk cId="363507581" sldId="623"/>
            <ac:picMk id="3" creationId="{7B540B9C-68EE-7DA7-1609-9BF7E346F8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15647256" sldId="6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4652194" sldId="624"/>
        </pc:sldMkLst>
      </pc:sldChg>
      <pc:sldChg chg="addSp modSp new del mod">
        <pc:chgData name="Graphics Guru" userId="d850d2d1f9c44abc" providerId="LiveId" clId="{39452DE5-7C00-4F86-80CF-BD535E802BBB}" dt="2023-08-10T06:52:22.717" v="5314" actId="2696"/>
        <pc:sldMkLst>
          <pc:docMk/>
          <pc:sldMk cId="3363258687" sldId="624"/>
        </pc:sldMkLst>
        <pc:picChg chg="add mod">
          <ac:chgData name="Graphics Guru" userId="d850d2d1f9c44abc" providerId="LiveId" clId="{39452DE5-7C00-4F86-80CF-BD535E802BBB}" dt="2023-08-04T07:32:18.853" v="3621" actId="1076"/>
          <ac:picMkLst>
            <pc:docMk/>
            <pc:sldMk cId="3363258687" sldId="624"/>
            <ac:picMk id="3" creationId="{7487A98E-605A-3171-88FE-A5B15F4B54DA}"/>
          </ac:picMkLst>
        </pc:picChg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3406280604" sldId="624"/>
        </pc:sldMkLst>
      </pc:sldChg>
      <pc:sldChg chg="add">
        <pc:chgData name="Graphics Guru" userId="d850d2d1f9c44abc" providerId="LiveId" clId="{39452DE5-7C00-4F86-80CF-BD535E802BBB}" dt="2023-08-10T06:53:02.087" v="5315"/>
        <pc:sldMkLst>
          <pc:docMk/>
          <pc:sldMk cId="304636627" sldId="625"/>
        </pc:sldMkLst>
      </pc:sldChg>
      <pc:sldChg chg="addSp modSp new del mod">
        <pc:chgData name="Graphics Guru" userId="d850d2d1f9c44abc" providerId="LiveId" clId="{39452DE5-7C00-4F86-80CF-BD535E802BBB}" dt="2023-08-10T06:52:22.717" v="5314" actId="2696"/>
        <pc:sldMkLst>
          <pc:docMk/>
          <pc:sldMk cId="1088555329" sldId="625"/>
        </pc:sldMkLst>
        <pc:picChg chg="add mod">
          <ac:chgData name="Graphics Guru" userId="d850d2d1f9c44abc" providerId="LiveId" clId="{39452DE5-7C00-4F86-80CF-BD535E802BBB}" dt="2023-08-04T07:33:21.422" v="3626" actId="1076"/>
          <ac:picMkLst>
            <pc:docMk/>
            <pc:sldMk cId="1088555329" sldId="625"/>
            <ac:picMk id="3" creationId="{EA484103-4DE4-EDC8-8464-AE54BE06F2D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62888800" sldId="625"/>
        </pc:sldMkLst>
      </pc:sldChg>
      <pc:sldChg chg="addSp modSp new mod">
        <pc:chgData name="Graphics Guru" userId="d850d2d1f9c44abc" providerId="LiveId" clId="{39452DE5-7C00-4F86-80CF-BD535E802BBB}" dt="2023-08-04T07:53:29.517" v="3631" actId="14100"/>
        <pc:sldMkLst>
          <pc:docMk/>
          <pc:sldMk cId="3174515163" sldId="626"/>
        </pc:sldMkLst>
        <pc:picChg chg="add mod">
          <ac:chgData name="Graphics Guru" userId="d850d2d1f9c44abc" providerId="LiveId" clId="{39452DE5-7C00-4F86-80CF-BD535E802BBB}" dt="2023-08-04T07:53:29.517" v="3631" actId="14100"/>
          <ac:picMkLst>
            <pc:docMk/>
            <pc:sldMk cId="3174515163" sldId="626"/>
            <ac:picMk id="3" creationId="{E5C74D07-F330-4907-CCD0-C5126EEDD3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2178347" sldId="626"/>
        </pc:sldMkLst>
      </pc:sldChg>
      <pc:sldChg chg="addSp modSp new add del mod">
        <pc:chgData name="Graphics Guru" userId="d850d2d1f9c44abc" providerId="LiveId" clId="{39452DE5-7C00-4F86-80CF-BD535E802BBB}" dt="2023-08-04T07:54:42.065" v="3639" actId="14100"/>
        <pc:sldMkLst>
          <pc:docMk/>
          <pc:sldMk cId="3031931585" sldId="627"/>
        </pc:sldMkLst>
        <pc:picChg chg="add mod">
          <ac:chgData name="Graphics Guru" userId="d850d2d1f9c44abc" providerId="LiveId" clId="{39452DE5-7C00-4F86-80CF-BD535E802BBB}" dt="2023-08-04T07:54:42.065" v="3639" actId="14100"/>
          <ac:picMkLst>
            <pc:docMk/>
            <pc:sldMk cId="3031931585" sldId="627"/>
            <ac:picMk id="3" creationId="{37D1FCE9-9D2F-BBE3-9409-89C38CA66D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96106879" sldId="627"/>
        </pc:sldMkLst>
      </pc:sldChg>
      <pc:sldChg chg="addSp modSp new mod">
        <pc:chgData name="Graphics Guru" userId="d850d2d1f9c44abc" providerId="LiveId" clId="{39452DE5-7C00-4F86-80CF-BD535E802BBB}" dt="2023-08-04T07:56:53.415" v="3643" actId="14100"/>
        <pc:sldMkLst>
          <pc:docMk/>
          <pc:sldMk cId="1341934064" sldId="628"/>
        </pc:sldMkLst>
        <pc:picChg chg="add mod">
          <ac:chgData name="Graphics Guru" userId="d850d2d1f9c44abc" providerId="LiveId" clId="{39452DE5-7C00-4F86-80CF-BD535E802BBB}" dt="2023-08-04T07:56:53.415" v="3643" actId="14100"/>
          <ac:picMkLst>
            <pc:docMk/>
            <pc:sldMk cId="1341934064" sldId="628"/>
            <ac:picMk id="3" creationId="{F501128F-EC38-6E60-12B4-3FC750BF5E3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4746296" sldId="628"/>
        </pc:sldMkLst>
      </pc:sldChg>
      <pc:sldChg chg="addSp modSp new mod">
        <pc:chgData name="Graphics Guru" userId="d850d2d1f9c44abc" providerId="LiveId" clId="{39452DE5-7C00-4F86-80CF-BD535E802BBB}" dt="2023-08-04T07:57:50.998" v="3647" actId="14100"/>
        <pc:sldMkLst>
          <pc:docMk/>
          <pc:sldMk cId="2339101416" sldId="629"/>
        </pc:sldMkLst>
        <pc:picChg chg="add mod">
          <ac:chgData name="Graphics Guru" userId="d850d2d1f9c44abc" providerId="LiveId" clId="{39452DE5-7C00-4F86-80CF-BD535E802BBB}" dt="2023-08-04T07:57:50.998" v="3647" actId="14100"/>
          <ac:picMkLst>
            <pc:docMk/>
            <pc:sldMk cId="2339101416" sldId="629"/>
            <ac:picMk id="3" creationId="{2682FD13-94C5-2AF8-8C3F-033710D6A5F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43962212" sldId="6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29790177" sldId="630"/>
        </pc:sldMkLst>
      </pc:sldChg>
      <pc:sldChg chg="addSp delSp modSp new mod modClrScheme chgLayout">
        <pc:chgData name="Graphics Guru" userId="d850d2d1f9c44abc" providerId="LiveId" clId="{39452DE5-7C00-4F86-80CF-BD535E802BBB}" dt="2023-08-04T08:00:35.583" v="3652" actId="14100"/>
        <pc:sldMkLst>
          <pc:docMk/>
          <pc:sldMk cId="3129675025" sldId="630"/>
        </pc:sldMkLst>
        <pc:spChg chg="del">
          <ac:chgData name="Graphics Guru" userId="d850d2d1f9c44abc" providerId="LiveId" clId="{39452DE5-7C00-4F86-80CF-BD535E802BBB}" dt="2023-08-04T08:00:27.633" v="3649" actId="700"/>
          <ac:spMkLst>
            <pc:docMk/>
            <pc:sldMk cId="3129675025" sldId="630"/>
            <ac:spMk id="2" creationId="{2C9021E2-C151-D56D-7509-9ECC0AC99000}"/>
          </ac:spMkLst>
        </pc:spChg>
        <pc:picChg chg="add mod">
          <ac:chgData name="Graphics Guru" userId="d850d2d1f9c44abc" providerId="LiveId" clId="{39452DE5-7C00-4F86-80CF-BD535E802BBB}" dt="2023-08-04T08:00:35.583" v="3652" actId="14100"/>
          <ac:picMkLst>
            <pc:docMk/>
            <pc:sldMk cId="3129675025" sldId="630"/>
            <ac:picMk id="4" creationId="{36E3AE89-57BF-78AF-4129-C2312EE6F470}"/>
          </ac:picMkLst>
        </pc:picChg>
      </pc:sldChg>
      <pc:sldChg chg="addSp delSp modSp new del mod setBg modClrScheme chgLayout">
        <pc:chgData name="Graphics Guru" userId="d850d2d1f9c44abc" providerId="LiveId" clId="{39452DE5-7C00-4F86-80CF-BD535E802BBB}" dt="2023-08-05T16:50:44.825" v="3728" actId="47"/>
        <pc:sldMkLst>
          <pc:docMk/>
          <pc:sldMk cId="773578233" sldId="631"/>
        </pc:sldMkLst>
        <pc:spChg chg="del">
          <ac:chgData name="Graphics Guru" userId="d850d2d1f9c44abc" providerId="LiveId" clId="{39452DE5-7C00-4F86-80CF-BD535E802BBB}" dt="2023-08-05T16:42:13.550" v="3673" actId="700"/>
          <ac:spMkLst>
            <pc:docMk/>
            <pc:sldMk cId="773578233" sldId="631"/>
            <ac:spMk id="2" creationId="{16A6EA03-512E-7C57-DC17-BB348E3A0843}"/>
          </ac:spMkLst>
        </pc:spChg>
        <pc:spChg chg="del">
          <ac:chgData name="Graphics Guru" userId="d850d2d1f9c44abc" providerId="LiveId" clId="{39452DE5-7C00-4F86-80CF-BD535E802BBB}" dt="2023-08-05T16:42:13.550" v="3673" actId="700"/>
          <ac:spMkLst>
            <pc:docMk/>
            <pc:sldMk cId="773578233" sldId="631"/>
            <ac:spMk id="3" creationId="{2D1F8308-4B97-A26A-62FF-B891936F5C0B}"/>
          </ac:spMkLst>
        </pc:spChg>
        <pc:spChg chg="add del mod">
          <ac:chgData name="Graphics Guru" userId="d850d2d1f9c44abc" providerId="LiveId" clId="{39452DE5-7C00-4F86-80CF-BD535E802BBB}" dt="2023-08-05T16:42:02.568" v="3672"/>
          <ac:spMkLst>
            <pc:docMk/>
            <pc:sldMk cId="773578233" sldId="631"/>
            <ac:spMk id="6" creationId="{DBA786DA-A450-A653-D018-A57A532A8BFD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19" creationId="{7AA67C3D-6D28-4C64-81F8-295FC9396EB6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1" creationId="{8DBEAE55-3EA1-41D7-A212-5F7D8986C1F2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3" creationId="{CFC5F0E7-644F-4101-BE72-12825CF537E7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5" creationId="{74283919-7E00-4FC2-BFC9-3F56E58808F7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7" creationId="{2217FF4A-5EDF-43B7-90EE-BDD9F1E9EAC2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2" creationId="{C3862298-AF85-4572-BED3-52E573EBD410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4" creationId="{03E485DD-0C12-45BC-A361-28152A03BB93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6" creationId="{6D6B998F-CA62-4EE6-B7E7-046377D4F7EF}"/>
          </ac:spMkLst>
        </pc:spChg>
        <pc:spChg chg="add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38" creationId="{8DAAB828-02C8-4111-AC14-FF5ACEDDFE37}"/>
          </ac:spMkLst>
        </pc:spChg>
        <pc:grpChg chg="add">
          <ac:chgData name="Graphics Guru" userId="d850d2d1f9c44abc" providerId="LiveId" clId="{39452DE5-7C00-4F86-80CF-BD535E802BBB}" dt="2023-08-05T16:44:39.269" v="3690" actId="26606"/>
          <ac:grpSpMkLst>
            <pc:docMk/>
            <pc:sldMk cId="773578233" sldId="631"/>
            <ac:grpSpMk id="39" creationId="{C32D4553-E775-4F16-9A6F-FED8D166A5B7}"/>
          </ac:grpSpMkLst>
        </pc:grp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4" creationId="{CB995108-8744-23A3-BA7C-46517EF8C453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5" creationId="{0F421FCE-A7EE-D424-3717-1F8309157C4B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7" creationId="{1DD2AC7B-EFB4-866A-4AA4-0BFD954F4D2D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8" creationId="{64E57E4B-C489-28E0-0B9D-253C0E971A2A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9" creationId="{BEEFDE41-E16C-2D9F-EB05-3747A29CB523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0" creationId="{143131B4-88DF-5C0D-D40F-48EC2621CC6B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1" creationId="{F8FB0EC1-9215-BD8A-73E2-DA0577E8A171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2" creationId="{E56D8621-6277-54BA-D822-AC56C7FFFB0A}"/>
          </ac:picMkLst>
        </pc:picChg>
        <pc:picChg chg="add del mod">
          <ac:chgData name="Graphics Guru" userId="d850d2d1f9c44abc" providerId="LiveId" clId="{39452DE5-7C00-4F86-80CF-BD535E802BBB}" dt="2023-08-05T16:44:08.306" v="3687" actId="478"/>
          <ac:picMkLst>
            <pc:docMk/>
            <pc:sldMk cId="773578233" sldId="631"/>
            <ac:picMk id="13" creationId="{6D0908D3-8DD9-94D9-0B0A-29929CA9773E}"/>
          </ac:picMkLst>
        </pc:picChg>
        <pc:picChg chg="add mod">
          <ac:chgData name="Graphics Guru" userId="d850d2d1f9c44abc" providerId="LiveId" clId="{39452DE5-7C00-4F86-80CF-BD535E802BBB}" dt="2023-08-05T16:44:39.269" v="3690" actId="26606"/>
          <ac:picMkLst>
            <pc:docMk/>
            <pc:sldMk cId="773578233" sldId="631"/>
            <ac:picMk id="14" creationId="{A3AFCC32-419F-0BF0-482F-C7213F9E19A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18737769" sldId="631"/>
        </pc:sldMkLst>
      </pc:sldChg>
      <pc:sldChg chg="modSp new mod">
        <pc:chgData name="Graphics Guru" userId="d850d2d1f9c44abc" providerId="LiveId" clId="{39452DE5-7C00-4F86-80CF-BD535E802BBB}" dt="2023-08-09T02:53:40.264" v="5103" actId="27636"/>
        <pc:sldMkLst>
          <pc:docMk/>
          <pc:sldMk cId="1904645576" sldId="631"/>
        </pc:sldMkLst>
        <pc:spChg chg="mod">
          <ac:chgData name="Graphics Guru" userId="d850d2d1f9c44abc" providerId="LiveId" clId="{39452DE5-7C00-4F86-80CF-BD535E802BBB}" dt="2023-08-05T16:51:22.452" v="3763" actId="403"/>
          <ac:spMkLst>
            <pc:docMk/>
            <pc:sldMk cId="1904645576" sldId="631"/>
            <ac:spMk id="2" creationId="{65CAF4FC-247F-A671-E096-A91B09C8B036}"/>
          </ac:spMkLst>
        </pc:spChg>
        <pc:spChg chg="mod">
          <ac:chgData name="Graphics Guru" userId="d850d2d1f9c44abc" providerId="LiveId" clId="{39452DE5-7C00-4F86-80CF-BD535E802BBB}" dt="2023-08-09T02:53:40.264" v="5103" actId="27636"/>
          <ac:spMkLst>
            <pc:docMk/>
            <pc:sldMk cId="1904645576" sldId="631"/>
            <ac:spMk id="3" creationId="{F9DA0F06-ECBF-E6B7-28CA-FCB2AD7E8C62}"/>
          </ac:spMkLst>
        </pc:spChg>
      </pc:sldChg>
      <pc:sldChg chg="addSp delSp modSp new del mod modClrScheme chgLayout">
        <pc:chgData name="Graphics Guru" userId="d850d2d1f9c44abc" providerId="LiveId" clId="{39452DE5-7C00-4F86-80CF-BD535E802BBB}" dt="2023-08-05T16:35:29.679" v="3663" actId="47"/>
        <pc:sldMkLst>
          <pc:docMk/>
          <pc:sldMk cId="2515134909" sldId="631"/>
        </pc:sldMkLst>
        <pc:spChg chg="del">
          <ac:chgData name="Graphics Guru" userId="d850d2d1f9c44abc" providerId="LiveId" clId="{39452DE5-7C00-4F86-80CF-BD535E802BBB}" dt="2023-08-05T16:34:46.688" v="3660" actId="700"/>
          <ac:spMkLst>
            <pc:docMk/>
            <pc:sldMk cId="2515134909" sldId="631"/>
            <ac:spMk id="2" creationId="{06EE4280-42F9-FA6B-C7AB-91302E9AE122}"/>
          </ac:spMkLst>
        </pc:spChg>
        <pc:spChg chg="del">
          <ac:chgData name="Graphics Guru" userId="d850d2d1f9c44abc" providerId="LiveId" clId="{39452DE5-7C00-4F86-80CF-BD535E802BBB}" dt="2023-08-05T16:34:46.688" v="3660" actId="700"/>
          <ac:spMkLst>
            <pc:docMk/>
            <pc:sldMk cId="2515134909" sldId="631"/>
            <ac:spMk id="3" creationId="{1C473318-D92D-4460-14E1-001C749FFAD7}"/>
          </ac:spMkLst>
        </pc:spChg>
        <pc:spChg chg="add mod">
          <ac:chgData name="Graphics Guru" userId="d850d2d1f9c44abc" providerId="LiveId" clId="{39452DE5-7C00-4F86-80CF-BD535E802BBB}" dt="2023-08-05T16:34:47.910" v="3661"/>
          <ac:spMkLst>
            <pc:docMk/>
            <pc:sldMk cId="2515134909" sldId="631"/>
            <ac:spMk id="6" creationId="{3109BA5B-F015-FD91-13C8-7F5AD95A6E89}"/>
          </ac:spMkLst>
        </pc:sp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4" creationId="{23728163-A71F-3DD4-F079-9EAC2752541F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5" creationId="{65F53AD8-C62D-2ADE-3FB3-156ED9D141EB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7" creationId="{0A74A763-EA51-F33A-B122-FD342E6F51CE}"/>
          </ac:picMkLst>
        </pc:picChg>
        <pc:picChg chg="add mod">
          <ac:chgData name="Graphics Guru" userId="d850d2d1f9c44abc" providerId="LiveId" clId="{39452DE5-7C00-4F86-80CF-BD535E802BBB}" dt="2023-08-05T16:35:15.217" v="3662" actId="1076"/>
          <ac:picMkLst>
            <pc:docMk/>
            <pc:sldMk cId="2515134909" sldId="631"/>
            <ac:picMk id="8" creationId="{C58CEA6B-BAA1-0C0A-5653-1573740AAE35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9" creationId="{CC319160-833C-3E5E-68DE-F4BBDB1C1D69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0" creationId="{670396D9-8A0F-E869-22AA-7154B561E8D8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1" creationId="{359B046E-5AE4-18F9-1779-59E495FD35B1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2" creationId="{DDB1CA45-F4F5-2BC3-3706-F94AA5331E2F}"/>
          </ac:picMkLst>
        </pc:picChg>
      </pc:sldChg>
      <pc:sldChg chg="addSp delSp modSp new del mod">
        <pc:chgData name="Graphics Guru" userId="d850d2d1f9c44abc" providerId="LiveId" clId="{39452DE5-7C00-4F86-80CF-BD535E802BBB}" dt="2023-08-05T17:47:31.793" v="4370" actId="47"/>
        <pc:sldMkLst>
          <pc:docMk/>
          <pc:sldMk cId="915479651" sldId="632"/>
        </pc:sldMkLst>
        <pc:spChg chg="add del">
          <ac:chgData name="Graphics Guru" userId="d850d2d1f9c44abc" providerId="LiveId" clId="{39452DE5-7C00-4F86-80CF-BD535E802BBB}" dt="2023-08-05T17:38:01.841" v="4212" actId="11529"/>
          <ac:spMkLst>
            <pc:docMk/>
            <pc:sldMk cId="915479651" sldId="632"/>
            <ac:spMk id="5" creationId="{F2256D9B-7741-10EB-C675-13ADE7D7462E}"/>
          </ac:spMkLst>
        </pc:spChg>
        <pc:spChg chg="add mod">
          <ac:chgData name="Graphics Guru" userId="d850d2d1f9c44abc" providerId="LiveId" clId="{39452DE5-7C00-4F86-80CF-BD535E802BBB}" dt="2023-08-05T17:40:59.401" v="4324" actId="208"/>
          <ac:spMkLst>
            <pc:docMk/>
            <pc:sldMk cId="915479651" sldId="632"/>
            <ac:spMk id="6" creationId="{308AC475-1BD3-EA5E-CBF9-9771E997BC77}"/>
          </ac:spMkLst>
        </pc:spChg>
        <pc:picChg chg="add mod">
          <ac:chgData name="Graphics Guru" userId="d850d2d1f9c44abc" providerId="LiveId" clId="{39452DE5-7C00-4F86-80CF-BD535E802BBB}" dt="2023-08-05T17:37:52.083" v="4210" actId="1076"/>
          <ac:picMkLst>
            <pc:docMk/>
            <pc:sldMk cId="915479651" sldId="632"/>
            <ac:picMk id="4" creationId="{BB662477-87D0-4A25-3411-2DEBC5A54751}"/>
          </ac:picMkLst>
        </pc:picChg>
      </pc:sldChg>
      <pc:sldChg chg="addSp delSp modSp new del mod modClrScheme chgLayout">
        <pc:chgData name="Graphics Guru" userId="d850d2d1f9c44abc" providerId="LiveId" clId="{39452DE5-7C00-4F86-80CF-BD535E802BBB}" dt="2023-08-05T17:33:22.427" v="4171" actId="47"/>
        <pc:sldMkLst>
          <pc:docMk/>
          <pc:sldMk cId="1541795554" sldId="632"/>
        </pc:sldMkLst>
        <pc:spChg chg="del">
          <ac:chgData name="Graphics Guru" userId="d850d2d1f9c44abc" providerId="LiveId" clId="{39452DE5-7C00-4F86-80CF-BD535E802BBB}" dt="2023-08-05T17:20:02.084" v="4000" actId="700"/>
          <ac:spMkLst>
            <pc:docMk/>
            <pc:sldMk cId="1541795554" sldId="632"/>
            <ac:spMk id="2" creationId="{7088A028-8335-9AE8-7B1A-F59891A6C60D}"/>
          </ac:spMkLst>
        </pc:spChg>
        <pc:spChg chg="del">
          <ac:chgData name="Graphics Guru" userId="d850d2d1f9c44abc" providerId="LiveId" clId="{39452DE5-7C00-4F86-80CF-BD535E802BBB}" dt="2023-08-05T17:20:02.084" v="4000" actId="700"/>
          <ac:spMkLst>
            <pc:docMk/>
            <pc:sldMk cId="1541795554" sldId="632"/>
            <ac:spMk id="3" creationId="{5E018F6A-1F68-D9B6-3CE1-A9CD4B71AD44}"/>
          </ac:spMkLst>
        </pc:spChg>
        <pc:spChg chg="add mod">
          <ac:chgData name="Graphics Guru" userId="d850d2d1f9c44abc" providerId="LiveId" clId="{39452DE5-7C00-4F86-80CF-BD535E802BBB}" dt="2023-08-05T17:25:23.439" v="4064" actId="208"/>
          <ac:spMkLst>
            <pc:docMk/>
            <pc:sldMk cId="1541795554" sldId="632"/>
            <ac:spMk id="5" creationId="{49FDA68D-F4B9-3B9C-EB26-DFABC0DB24CB}"/>
          </ac:spMkLst>
        </pc:spChg>
        <pc:picChg chg="add mod">
          <ac:chgData name="Graphics Guru" userId="d850d2d1f9c44abc" providerId="LiveId" clId="{39452DE5-7C00-4F86-80CF-BD535E802BBB}" dt="2023-08-05T17:23:54.968" v="4056" actId="207"/>
          <ac:picMkLst>
            <pc:docMk/>
            <pc:sldMk cId="1541795554" sldId="632"/>
            <ac:picMk id="4" creationId="{118BB029-3D6D-3D63-4137-BC1C4A2B1C3E}"/>
          </ac:picMkLst>
        </pc:picChg>
      </pc:sldChg>
      <pc:sldChg chg="addSp new">
        <pc:chgData name="Graphics Guru" userId="d850d2d1f9c44abc" providerId="LiveId" clId="{39452DE5-7C00-4F86-80CF-BD535E802BBB}" dt="2023-08-05T19:20:30.131" v="4433"/>
        <pc:sldMkLst>
          <pc:docMk/>
          <pc:sldMk cId="2643611538" sldId="632"/>
        </pc:sldMkLst>
        <pc:picChg chg="add">
          <ac:chgData name="Graphics Guru" userId="d850d2d1f9c44abc" providerId="LiveId" clId="{39452DE5-7C00-4F86-80CF-BD535E802BBB}" dt="2023-08-05T19:20:30.131" v="4433"/>
          <ac:picMkLst>
            <pc:docMk/>
            <pc:sldMk cId="2643611538" sldId="632"/>
            <ac:picMk id="2050" creationId="{4A0BA293-5A72-F181-F1EE-1BBBA2BE646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31837351" sldId="632"/>
        </pc:sldMkLst>
      </pc:sldChg>
      <pc:sldChg chg="add ord">
        <pc:chgData name="Graphics Guru" userId="d850d2d1f9c44abc" providerId="LiveId" clId="{39452DE5-7C00-4F86-80CF-BD535E802BBB}" dt="2023-08-06T04:03:45.418" v="4475"/>
        <pc:sldMkLst>
          <pc:docMk/>
          <pc:sldMk cId="56336203" sldId="633"/>
        </pc:sldMkLst>
      </pc:sldChg>
      <pc:sldChg chg="addSp new add del">
        <pc:chgData name="Graphics Guru" userId="d850d2d1f9c44abc" providerId="LiveId" clId="{39452DE5-7C00-4F86-80CF-BD535E802BBB}" dt="2023-08-06T04:01:45.547" v="4468" actId="2696"/>
        <pc:sldMkLst>
          <pc:docMk/>
          <pc:sldMk cId="557508686" sldId="633"/>
        </pc:sldMkLst>
        <pc:picChg chg="add">
          <ac:chgData name="Graphics Guru" userId="d850d2d1f9c44abc" providerId="LiveId" clId="{39452DE5-7C00-4F86-80CF-BD535E802BBB}" dt="2023-08-05T19:21:01.659" v="4437"/>
          <ac:picMkLst>
            <pc:docMk/>
            <pc:sldMk cId="557508686" sldId="633"/>
            <ac:picMk id="5122" creationId="{0D4689F9-3D56-4132-3C66-E541AFFF96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6261828" sldId="633"/>
        </pc:sldMkLst>
      </pc:sldChg>
      <pc:sldChg chg="add del">
        <pc:chgData name="Graphics Guru" userId="d850d2d1f9c44abc" providerId="LiveId" clId="{39452DE5-7C00-4F86-80CF-BD535E802BBB}" dt="2023-08-06T04:01:26.102" v="4466"/>
        <pc:sldMkLst>
          <pc:docMk/>
          <pc:sldMk cId="3308565204" sldId="633"/>
        </pc:sldMkLst>
      </pc:sldChg>
      <pc:sldChg chg="add">
        <pc:chgData name="Graphics Guru" userId="d850d2d1f9c44abc" providerId="LiveId" clId="{39452DE5-7C00-4F86-80CF-BD535E802BBB}" dt="2023-08-10T03:00:57.876" v="5312"/>
        <pc:sldMkLst>
          <pc:docMk/>
          <pc:sldMk cId="629330955" sldId="63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64438966" sldId="634"/>
        </pc:sldMkLst>
      </pc:sldChg>
      <pc:sldChg chg="addSp modSp new del mod">
        <pc:chgData name="Graphics Guru" userId="d850d2d1f9c44abc" providerId="LiveId" clId="{39452DE5-7C00-4F86-80CF-BD535E802BBB}" dt="2023-08-10T03:00:45.676" v="5311" actId="2696"/>
        <pc:sldMkLst>
          <pc:docMk/>
          <pc:sldMk cId="3521298697" sldId="634"/>
        </pc:sldMkLst>
        <pc:picChg chg="add mod">
          <ac:chgData name="Graphics Guru" userId="d850d2d1f9c44abc" providerId="LiveId" clId="{39452DE5-7C00-4F86-80CF-BD535E802BBB}" dt="2023-08-05T21:00:53.143" v="4449" actId="1076"/>
          <ac:picMkLst>
            <pc:docMk/>
            <pc:sldMk cId="3521298697" sldId="634"/>
            <ac:picMk id="3" creationId="{4C430F0E-39CC-E109-67BB-37921132A534}"/>
          </ac:picMkLst>
        </pc:picChg>
      </pc:sldChg>
      <pc:sldChg chg="addSp modSp new del">
        <pc:chgData name="Graphics Guru" userId="d850d2d1f9c44abc" providerId="LiveId" clId="{39452DE5-7C00-4F86-80CF-BD535E802BBB}" dt="2023-08-10T03:00:45.676" v="5311" actId="2696"/>
        <pc:sldMkLst>
          <pc:docMk/>
          <pc:sldMk cId="2478289783" sldId="635"/>
        </pc:sldMkLst>
        <pc:picChg chg="add mod">
          <ac:chgData name="Graphics Guru" userId="d850d2d1f9c44abc" providerId="LiveId" clId="{39452DE5-7C00-4F86-80CF-BD535E802BBB}" dt="2023-08-05T21:57:20.740" v="4454" actId="1076"/>
          <ac:picMkLst>
            <pc:docMk/>
            <pc:sldMk cId="2478289783" sldId="635"/>
            <ac:picMk id="6146" creationId="{3B636210-A77C-0E00-1AC6-E899445977E8}"/>
          </ac:picMkLst>
        </pc:picChg>
      </pc:sldChg>
      <pc:sldChg chg="modSp new del">
        <pc:chgData name="Graphics Guru" userId="d850d2d1f9c44abc" providerId="LiveId" clId="{39452DE5-7C00-4F86-80CF-BD535E802BBB}" dt="2023-07-30T23:20:42.680" v="95" actId="47"/>
        <pc:sldMkLst>
          <pc:docMk/>
          <pc:sldMk cId="3461137684" sldId="63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2" creationId="{9E879804-E23D-E257-6A49-99293A52BC49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3" creationId="{6B6B8681-EC63-888E-9320-3AE88E4D7014}"/>
          </ac:spMkLst>
        </pc:spChg>
      </pc:sldChg>
      <pc:sldChg chg="add">
        <pc:chgData name="Graphics Guru" userId="d850d2d1f9c44abc" providerId="LiveId" clId="{39452DE5-7C00-4F86-80CF-BD535E802BBB}" dt="2023-08-10T03:00:57.876" v="5312"/>
        <pc:sldMkLst>
          <pc:docMk/>
          <pc:sldMk cId="3702593936" sldId="635"/>
        </pc:sldMkLst>
      </pc:sldChg>
      <pc:sldChg chg="add">
        <pc:chgData name="Graphics Guru" userId="d850d2d1f9c44abc" providerId="LiveId" clId="{39452DE5-7C00-4F86-80CF-BD535E802BBB}" dt="2023-08-10T03:00:57.876" v="5312"/>
        <pc:sldMkLst>
          <pc:docMk/>
          <pc:sldMk cId="2269205052" sldId="636"/>
        </pc:sldMkLst>
      </pc:sldChg>
      <pc:sldChg chg="addSp modSp new del mod">
        <pc:chgData name="Graphics Guru" userId="d850d2d1f9c44abc" providerId="LiveId" clId="{39452DE5-7C00-4F86-80CF-BD535E802BBB}" dt="2023-08-10T03:00:45.676" v="5311" actId="2696"/>
        <pc:sldMkLst>
          <pc:docMk/>
          <pc:sldMk cId="3607372559" sldId="636"/>
        </pc:sldMkLst>
        <pc:picChg chg="add mod">
          <ac:chgData name="Graphics Guru" userId="d850d2d1f9c44abc" providerId="LiveId" clId="{39452DE5-7C00-4F86-80CF-BD535E802BBB}" dt="2023-08-05T21:59:22.760" v="4459" actId="1076"/>
          <ac:picMkLst>
            <pc:docMk/>
            <pc:sldMk cId="3607372559" sldId="636"/>
            <ac:picMk id="3" creationId="{5BF9C2A4-6CBD-F299-34C4-5EAFB0D41532}"/>
          </ac:picMkLst>
        </pc:picChg>
      </pc:sldChg>
      <pc:sldChg chg="addSp modSp new mod">
        <pc:chgData name="Graphics Guru" userId="d850d2d1f9c44abc" providerId="LiveId" clId="{39452DE5-7C00-4F86-80CF-BD535E802BBB}" dt="2023-08-06T06:01:52.075" v="4482" actId="1076"/>
        <pc:sldMkLst>
          <pc:docMk/>
          <pc:sldMk cId="3647299157" sldId="637"/>
        </pc:sldMkLst>
        <pc:picChg chg="add mod">
          <ac:chgData name="Graphics Guru" userId="d850d2d1f9c44abc" providerId="LiveId" clId="{39452DE5-7C00-4F86-80CF-BD535E802BBB}" dt="2023-08-06T06:01:52.075" v="4482" actId="1076"/>
          <ac:picMkLst>
            <pc:docMk/>
            <pc:sldMk cId="3647299157" sldId="637"/>
            <ac:picMk id="3" creationId="{F4AADB59-BD62-86A4-2EE6-E226D32BF4C6}"/>
          </ac:picMkLst>
        </pc:picChg>
      </pc:sldChg>
      <pc:sldChg chg="addSp modSp new mod">
        <pc:chgData name="Graphics Guru" userId="d850d2d1f9c44abc" providerId="LiveId" clId="{39452DE5-7C00-4F86-80CF-BD535E802BBB}" dt="2023-08-06T06:02:36.039" v="4486" actId="14100"/>
        <pc:sldMkLst>
          <pc:docMk/>
          <pc:sldMk cId="1723956196" sldId="638"/>
        </pc:sldMkLst>
        <pc:picChg chg="add mod">
          <ac:chgData name="Graphics Guru" userId="d850d2d1f9c44abc" providerId="LiveId" clId="{39452DE5-7C00-4F86-80CF-BD535E802BBB}" dt="2023-08-06T06:02:36.039" v="4486" actId="14100"/>
          <ac:picMkLst>
            <pc:docMk/>
            <pc:sldMk cId="1723956196" sldId="638"/>
            <ac:picMk id="3" creationId="{D5F9BCDC-A659-A94E-58A7-83B66897B476}"/>
          </ac:picMkLst>
        </pc:picChg>
      </pc:sldChg>
      <pc:sldChg chg="addSp modSp new mod">
        <pc:chgData name="Graphics Guru" userId="d850d2d1f9c44abc" providerId="LiveId" clId="{39452DE5-7C00-4F86-80CF-BD535E802BBB}" dt="2023-08-06T06:03:52.951" v="4491" actId="1076"/>
        <pc:sldMkLst>
          <pc:docMk/>
          <pc:sldMk cId="3059266390" sldId="639"/>
        </pc:sldMkLst>
        <pc:picChg chg="add mod">
          <ac:chgData name="Graphics Guru" userId="d850d2d1f9c44abc" providerId="LiveId" clId="{39452DE5-7C00-4F86-80CF-BD535E802BBB}" dt="2023-08-06T06:03:52.951" v="4491" actId="1076"/>
          <ac:picMkLst>
            <pc:docMk/>
            <pc:sldMk cId="3059266390" sldId="639"/>
            <ac:picMk id="3" creationId="{03D71379-9CE3-E17D-C278-A4513B849955}"/>
          </ac:picMkLst>
        </pc:picChg>
      </pc:sldChg>
      <pc:sldChg chg="addSp delSp modSp new mod">
        <pc:chgData name="Graphics Guru" userId="d850d2d1f9c44abc" providerId="LiveId" clId="{39452DE5-7C00-4F86-80CF-BD535E802BBB}" dt="2023-08-06T06:11:21.276" v="4503" actId="14100"/>
        <pc:sldMkLst>
          <pc:docMk/>
          <pc:sldMk cId="2534011158" sldId="640"/>
        </pc:sldMkLst>
        <pc:picChg chg="add mod">
          <ac:chgData name="Graphics Guru" userId="d850d2d1f9c44abc" providerId="LiveId" clId="{39452DE5-7C00-4F86-80CF-BD535E802BBB}" dt="2023-08-06T06:04:55.496" v="4496" actId="14100"/>
          <ac:picMkLst>
            <pc:docMk/>
            <pc:sldMk cId="2534011158" sldId="640"/>
            <ac:picMk id="3" creationId="{BD7660B2-2D0B-CD77-8A45-FC622BB657F3}"/>
          </ac:picMkLst>
        </pc:picChg>
        <pc:picChg chg="add del mod">
          <ac:chgData name="Graphics Guru" userId="d850d2d1f9c44abc" providerId="LiveId" clId="{39452DE5-7C00-4F86-80CF-BD535E802BBB}" dt="2023-08-06T06:09:51.527" v="4500" actId="478"/>
          <ac:picMkLst>
            <pc:docMk/>
            <pc:sldMk cId="2534011158" sldId="640"/>
            <ac:picMk id="5" creationId="{95EB99A5-8C41-2BA1-A3E8-3FACE88AAA8D}"/>
          </ac:picMkLst>
        </pc:picChg>
        <pc:picChg chg="add mod">
          <ac:chgData name="Graphics Guru" userId="d850d2d1f9c44abc" providerId="LiveId" clId="{39452DE5-7C00-4F86-80CF-BD535E802BBB}" dt="2023-08-06T06:11:21.276" v="4503" actId="14100"/>
          <ac:picMkLst>
            <pc:docMk/>
            <pc:sldMk cId="2534011158" sldId="640"/>
            <ac:picMk id="7" creationId="{014F8FB3-C469-2206-E56B-E89B3579FAFB}"/>
          </ac:picMkLst>
        </pc:picChg>
      </pc:sldChg>
      <pc:sldChg chg="addSp modSp new mod modClrScheme chgLayout">
        <pc:chgData name="Graphics Guru" userId="d850d2d1f9c44abc" providerId="LiveId" clId="{39452DE5-7C00-4F86-80CF-BD535E802BBB}" dt="2023-08-08T02:13:46.448" v="4793" actId="20577"/>
        <pc:sldMkLst>
          <pc:docMk/>
          <pc:sldMk cId="1542048243" sldId="641"/>
        </pc:sldMkLst>
        <pc:spChg chg="add mod">
          <ac:chgData name="Graphics Guru" userId="d850d2d1f9c44abc" providerId="LiveId" clId="{39452DE5-7C00-4F86-80CF-BD535E802BBB}" dt="2023-08-08T02:11:10.187" v="4769" actId="700"/>
          <ac:spMkLst>
            <pc:docMk/>
            <pc:sldMk cId="1542048243" sldId="641"/>
            <ac:spMk id="2" creationId="{EF843F80-1BD0-21B1-072A-78E28818A329}"/>
          </ac:spMkLst>
        </pc:spChg>
        <pc:spChg chg="add mod">
          <ac:chgData name="Graphics Guru" userId="d850d2d1f9c44abc" providerId="LiveId" clId="{39452DE5-7C00-4F86-80CF-BD535E802BBB}" dt="2023-08-08T02:13:46.448" v="4793" actId="20577"/>
          <ac:spMkLst>
            <pc:docMk/>
            <pc:sldMk cId="1542048243" sldId="641"/>
            <ac:spMk id="3" creationId="{4890B74B-79F1-007D-70E5-960C2B90299A}"/>
          </ac:spMkLst>
        </pc:spChg>
      </pc:sldChg>
      <pc:sldChg chg="addSp delSp modSp add mod">
        <pc:chgData name="Graphics Guru" userId="d850d2d1f9c44abc" providerId="LiveId" clId="{39452DE5-7C00-4F86-80CF-BD535E802BBB}" dt="2023-08-07T05:06:08.442" v="4768" actId="1076"/>
        <pc:sldMkLst>
          <pc:docMk/>
          <pc:sldMk cId="565408202" sldId="642"/>
        </pc:sldMkLst>
        <pc:spChg chg="mod">
          <ac:chgData name="Graphics Guru" userId="d850d2d1f9c44abc" providerId="LiveId" clId="{39452DE5-7C00-4F86-80CF-BD535E802BBB}" dt="2023-08-07T05:05:51.956" v="4766" actId="20577"/>
          <ac:spMkLst>
            <pc:docMk/>
            <pc:sldMk cId="565408202" sldId="642"/>
            <ac:spMk id="2" creationId="{3EF90CBE-AE55-4D1B-C199-F34D0F199099}"/>
          </ac:spMkLst>
        </pc:spChg>
        <pc:spChg chg="del">
          <ac:chgData name="Graphics Guru" userId="d850d2d1f9c44abc" providerId="LiveId" clId="{39452DE5-7C00-4F86-80CF-BD535E802BBB}" dt="2023-08-07T05:06:05.293" v="4767" actId="478"/>
          <ac:spMkLst>
            <pc:docMk/>
            <pc:sldMk cId="565408202" sldId="642"/>
            <ac:spMk id="6" creationId="{890C4DB9-B066-638E-BFC1-F738F4EF55EA}"/>
          </ac:spMkLst>
        </pc:spChg>
        <pc:picChg chg="add mod">
          <ac:chgData name="Graphics Guru" userId="d850d2d1f9c44abc" providerId="LiveId" clId="{39452DE5-7C00-4F86-80CF-BD535E802BBB}" dt="2023-08-07T05:06:08.442" v="4768" actId="1076"/>
          <ac:picMkLst>
            <pc:docMk/>
            <pc:sldMk cId="565408202" sldId="642"/>
            <ac:picMk id="4" creationId="{57AD8979-C63C-6DA9-6C38-0DF28C8DCD26}"/>
          </ac:picMkLst>
        </pc:picChg>
        <pc:picChg chg="del">
          <ac:chgData name="Graphics Guru" userId="d850d2d1f9c44abc" providerId="LiveId" clId="{39452DE5-7C00-4F86-80CF-BD535E802BBB}" dt="2023-08-07T05:04:20.586" v="4725" actId="478"/>
          <ac:picMkLst>
            <pc:docMk/>
            <pc:sldMk cId="565408202" sldId="642"/>
            <ac:picMk id="1026" creationId="{74604D66-2D5C-C55B-15B4-AA49E6251548}"/>
          </ac:picMkLst>
        </pc:picChg>
      </pc:sldChg>
      <pc:sldChg chg="modSp new mod">
        <pc:chgData name="Graphics Guru" userId="d850d2d1f9c44abc" providerId="LiveId" clId="{39452DE5-7C00-4F86-80CF-BD535E802BBB}" dt="2023-08-08T02:22:36.703" v="4836" actId="27636"/>
        <pc:sldMkLst>
          <pc:docMk/>
          <pc:sldMk cId="2689162253" sldId="643"/>
        </pc:sldMkLst>
        <pc:spChg chg="mod">
          <ac:chgData name="Graphics Guru" userId="d850d2d1f9c44abc" providerId="LiveId" clId="{39452DE5-7C00-4F86-80CF-BD535E802BBB}" dt="2023-08-08T02:22:36.703" v="4836" actId="27636"/>
          <ac:spMkLst>
            <pc:docMk/>
            <pc:sldMk cId="2689162253" sldId="643"/>
            <ac:spMk id="3" creationId="{7DE066E4-78F0-BE3C-B728-DA6E92870C09}"/>
          </ac:spMkLst>
        </pc:spChg>
      </pc:sldChg>
      <pc:sldChg chg="modSp new mod">
        <pc:chgData name="Graphics Guru" userId="d850d2d1f9c44abc" providerId="LiveId" clId="{39452DE5-7C00-4F86-80CF-BD535E802BBB}" dt="2023-08-08T02:24:49.013" v="4838"/>
        <pc:sldMkLst>
          <pc:docMk/>
          <pc:sldMk cId="1901452144" sldId="644"/>
        </pc:sldMkLst>
        <pc:spChg chg="mod">
          <ac:chgData name="Graphics Guru" userId="d850d2d1f9c44abc" providerId="LiveId" clId="{39452DE5-7C00-4F86-80CF-BD535E802BBB}" dt="2023-08-08T02:24:49.013" v="4838"/>
          <ac:spMkLst>
            <pc:docMk/>
            <pc:sldMk cId="1901452144" sldId="644"/>
            <ac:spMk id="3" creationId="{0023C4C9-CA4A-8AE1-849B-B83FC5B23DD3}"/>
          </ac:spMkLst>
        </pc:spChg>
      </pc:sldChg>
      <pc:sldChg chg="addSp delSp modSp new mod">
        <pc:chgData name="Graphics Guru" userId="d850d2d1f9c44abc" providerId="LiveId" clId="{39452DE5-7C00-4F86-80CF-BD535E802BBB}" dt="2023-08-08T23:20:10.784" v="4938" actId="14100"/>
        <pc:sldMkLst>
          <pc:docMk/>
          <pc:sldMk cId="3530378235" sldId="645"/>
        </pc:sldMkLst>
        <pc:picChg chg="add mod">
          <ac:chgData name="Graphics Guru" userId="d850d2d1f9c44abc" providerId="LiveId" clId="{39452DE5-7C00-4F86-80CF-BD535E802BBB}" dt="2023-08-08T23:17:25.651" v="4926" actId="14100"/>
          <ac:picMkLst>
            <pc:docMk/>
            <pc:sldMk cId="3530378235" sldId="645"/>
            <ac:picMk id="3" creationId="{B8CAA6DF-7A32-79FF-A728-DEE52A20C5AF}"/>
          </ac:picMkLst>
        </pc:picChg>
        <pc:picChg chg="add del mod">
          <ac:chgData name="Graphics Guru" userId="d850d2d1f9c44abc" providerId="LiveId" clId="{39452DE5-7C00-4F86-80CF-BD535E802BBB}" dt="2023-08-08T23:19:31.998" v="4933" actId="478"/>
          <ac:picMkLst>
            <pc:docMk/>
            <pc:sldMk cId="3530378235" sldId="645"/>
            <ac:picMk id="5" creationId="{8EA74AA3-2C2B-0879-5B48-812B6D3FBB4C}"/>
          </ac:picMkLst>
        </pc:picChg>
        <pc:picChg chg="add del">
          <ac:chgData name="Graphics Guru" userId="d850d2d1f9c44abc" providerId="LiveId" clId="{39452DE5-7C00-4F86-80CF-BD535E802BBB}" dt="2023-08-08T23:19:58.512" v="4935" actId="22"/>
          <ac:picMkLst>
            <pc:docMk/>
            <pc:sldMk cId="3530378235" sldId="645"/>
            <ac:picMk id="7" creationId="{C07EB473-8694-815D-C794-06478A9122C4}"/>
          </ac:picMkLst>
        </pc:picChg>
        <pc:picChg chg="add mod">
          <ac:chgData name="Graphics Guru" userId="d850d2d1f9c44abc" providerId="LiveId" clId="{39452DE5-7C00-4F86-80CF-BD535E802BBB}" dt="2023-08-08T23:20:10.784" v="4938" actId="14100"/>
          <ac:picMkLst>
            <pc:docMk/>
            <pc:sldMk cId="3530378235" sldId="645"/>
            <ac:picMk id="9" creationId="{CC291C85-CCEA-F042-408A-6EF9178D3787}"/>
          </ac:picMkLst>
        </pc:picChg>
      </pc:sldChg>
      <pc:sldChg chg="addSp delSp modSp new mod">
        <pc:chgData name="Graphics Guru" userId="d850d2d1f9c44abc" providerId="LiveId" clId="{39452DE5-7C00-4F86-80CF-BD535E802BBB}" dt="2023-08-08T23:25:46.175" v="4954" actId="1076"/>
        <pc:sldMkLst>
          <pc:docMk/>
          <pc:sldMk cId="1792338773" sldId="646"/>
        </pc:sldMkLst>
        <pc:picChg chg="add del mod">
          <ac:chgData name="Graphics Guru" userId="d850d2d1f9c44abc" providerId="LiveId" clId="{39452DE5-7C00-4F86-80CF-BD535E802BBB}" dt="2023-08-08T23:23:30.100" v="4945" actId="22"/>
          <ac:picMkLst>
            <pc:docMk/>
            <pc:sldMk cId="1792338773" sldId="646"/>
            <ac:picMk id="3" creationId="{A4B5A452-9B45-DA1A-04A3-DAD82C569CFF}"/>
          </ac:picMkLst>
        </pc:picChg>
        <pc:picChg chg="add mod">
          <ac:chgData name="Graphics Guru" userId="d850d2d1f9c44abc" providerId="LiveId" clId="{39452DE5-7C00-4F86-80CF-BD535E802BBB}" dt="2023-08-08T23:25:21.317" v="4952" actId="14100"/>
          <ac:picMkLst>
            <pc:docMk/>
            <pc:sldMk cId="1792338773" sldId="646"/>
            <ac:picMk id="5" creationId="{7098BF61-4C0B-E76A-E14D-19CAB33E0D56}"/>
          </ac:picMkLst>
        </pc:picChg>
        <pc:picChg chg="add mod">
          <ac:chgData name="Graphics Guru" userId="d850d2d1f9c44abc" providerId="LiveId" clId="{39452DE5-7C00-4F86-80CF-BD535E802BBB}" dt="2023-08-08T23:25:46.175" v="4954" actId="1076"/>
          <ac:picMkLst>
            <pc:docMk/>
            <pc:sldMk cId="1792338773" sldId="646"/>
            <ac:picMk id="7" creationId="{B114A609-0F5E-D075-C8A2-7989441AB2F6}"/>
          </ac:picMkLst>
        </pc:picChg>
      </pc:sldChg>
      <pc:sldChg chg="addSp modSp new mod">
        <pc:chgData name="Graphics Guru" userId="d850d2d1f9c44abc" providerId="LiveId" clId="{39452DE5-7C00-4F86-80CF-BD535E802BBB}" dt="2023-08-08T23:27:56.230" v="4960" actId="1076"/>
        <pc:sldMkLst>
          <pc:docMk/>
          <pc:sldMk cId="79817294" sldId="647"/>
        </pc:sldMkLst>
        <pc:picChg chg="add mod">
          <ac:chgData name="Graphics Guru" userId="d850d2d1f9c44abc" providerId="LiveId" clId="{39452DE5-7C00-4F86-80CF-BD535E802BBB}" dt="2023-08-08T23:27:56.230" v="4960" actId="1076"/>
          <ac:picMkLst>
            <pc:docMk/>
            <pc:sldMk cId="79817294" sldId="647"/>
            <ac:picMk id="3" creationId="{268D9C37-2E99-71F7-0F1A-E80728B10220}"/>
          </ac:picMkLst>
        </pc:picChg>
      </pc:sldChg>
      <pc:sldChg chg="addSp modSp new mod">
        <pc:chgData name="Graphics Guru" userId="d850d2d1f9c44abc" providerId="LiveId" clId="{39452DE5-7C00-4F86-80CF-BD535E802BBB}" dt="2023-08-08T23:28:44.545" v="4965" actId="1076"/>
        <pc:sldMkLst>
          <pc:docMk/>
          <pc:sldMk cId="2467933987" sldId="648"/>
        </pc:sldMkLst>
        <pc:picChg chg="add mod">
          <ac:chgData name="Graphics Guru" userId="d850d2d1f9c44abc" providerId="LiveId" clId="{39452DE5-7C00-4F86-80CF-BD535E802BBB}" dt="2023-08-08T23:28:44.545" v="4965" actId="1076"/>
          <ac:picMkLst>
            <pc:docMk/>
            <pc:sldMk cId="2467933987" sldId="648"/>
            <ac:picMk id="3" creationId="{A19733E3-6F1C-6CAE-5806-AB0A8D2A2ECF}"/>
          </ac:picMkLst>
        </pc:picChg>
      </pc:sldChg>
      <pc:sldChg chg="addSp modSp new mod">
        <pc:chgData name="Graphics Guru" userId="d850d2d1f9c44abc" providerId="LiveId" clId="{39452DE5-7C00-4F86-80CF-BD535E802BBB}" dt="2023-08-08T23:35:52.328" v="4977" actId="14100"/>
        <pc:sldMkLst>
          <pc:docMk/>
          <pc:sldMk cId="1209022890" sldId="649"/>
        </pc:sldMkLst>
        <pc:picChg chg="add mod">
          <ac:chgData name="Graphics Guru" userId="d850d2d1f9c44abc" providerId="LiveId" clId="{39452DE5-7C00-4F86-80CF-BD535E802BBB}" dt="2023-08-08T23:35:48.293" v="4976" actId="14100"/>
          <ac:picMkLst>
            <pc:docMk/>
            <pc:sldMk cId="1209022890" sldId="649"/>
            <ac:picMk id="3" creationId="{2122B5DC-59C7-B24A-D006-DC0FC938A457}"/>
          </ac:picMkLst>
        </pc:picChg>
        <pc:picChg chg="add mod">
          <ac:chgData name="Graphics Guru" userId="d850d2d1f9c44abc" providerId="LiveId" clId="{39452DE5-7C00-4F86-80CF-BD535E802BBB}" dt="2023-08-08T23:35:52.328" v="4977" actId="14100"/>
          <ac:picMkLst>
            <pc:docMk/>
            <pc:sldMk cId="1209022890" sldId="649"/>
            <ac:picMk id="5" creationId="{1BA1E2C3-B595-E47B-D9F7-0934AF9F18F2}"/>
          </ac:picMkLst>
        </pc:picChg>
      </pc:sldChg>
      <pc:sldChg chg="new del">
        <pc:chgData name="Graphics Guru" userId="d850d2d1f9c44abc" providerId="LiveId" clId="{39452DE5-7C00-4F86-80CF-BD535E802BBB}" dt="2023-08-08T23:34:54.649" v="4969" actId="680"/>
        <pc:sldMkLst>
          <pc:docMk/>
          <pc:sldMk cId="4024298182" sldId="649"/>
        </pc:sldMkLst>
      </pc:sldChg>
      <pc:sldChg chg="addSp modSp new mod">
        <pc:chgData name="Graphics Guru" userId="d850d2d1f9c44abc" providerId="LiveId" clId="{39452DE5-7C00-4F86-80CF-BD535E802BBB}" dt="2023-08-08T23:36:30.341" v="4982" actId="1076"/>
        <pc:sldMkLst>
          <pc:docMk/>
          <pc:sldMk cId="73579087" sldId="650"/>
        </pc:sldMkLst>
        <pc:picChg chg="add mod">
          <ac:chgData name="Graphics Guru" userId="d850d2d1f9c44abc" providerId="LiveId" clId="{39452DE5-7C00-4F86-80CF-BD535E802BBB}" dt="2023-08-08T23:36:30.341" v="4982" actId="1076"/>
          <ac:picMkLst>
            <pc:docMk/>
            <pc:sldMk cId="73579087" sldId="650"/>
            <ac:picMk id="3" creationId="{824BAAB4-0BE4-BC04-DDB0-12E379EA6A4B}"/>
          </ac:picMkLst>
        </pc:picChg>
      </pc:sldChg>
      <pc:sldChg chg="addSp modSp new mod">
        <pc:chgData name="Graphics Guru" userId="d850d2d1f9c44abc" providerId="LiveId" clId="{39452DE5-7C00-4F86-80CF-BD535E802BBB}" dt="2023-08-08T23:39:38.967" v="4988" actId="14100"/>
        <pc:sldMkLst>
          <pc:docMk/>
          <pc:sldMk cId="4159393" sldId="651"/>
        </pc:sldMkLst>
        <pc:picChg chg="add mod">
          <ac:chgData name="Graphics Guru" userId="d850d2d1f9c44abc" providerId="LiveId" clId="{39452DE5-7C00-4F86-80CF-BD535E802BBB}" dt="2023-08-08T23:39:38.967" v="4988" actId="14100"/>
          <ac:picMkLst>
            <pc:docMk/>
            <pc:sldMk cId="4159393" sldId="651"/>
            <ac:picMk id="3" creationId="{ABBF4682-9FBF-F555-6F20-D722C468C902}"/>
          </ac:picMkLst>
        </pc:picChg>
        <pc:picChg chg="add mod">
          <ac:chgData name="Graphics Guru" userId="d850d2d1f9c44abc" providerId="LiveId" clId="{39452DE5-7C00-4F86-80CF-BD535E802BBB}" dt="2023-08-08T23:39:10.051" v="4986" actId="1076"/>
          <ac:picMkLst>
            <pc:docMk/>
            <pc:sldMk cId="4159393" sldId="651"/>
            <ac:picMk id="5" creationId="{59A48913-23F3-CA17-6569-ED205B6E8BD6}"/>
          </ac:picMkLst>
        </pc:picChg>
      </pc:sldChg>
      <pc:sldChg chg="addSp delSp modSp new mod">
        <pc:chgData name="Graphics Guru" userId="d850d2d1f9c44abc" providerId="LiveId" clId="{39452DE5-7C00-4F86-80CF-BD535E802BBB}" dt="2023-08-08T23:41:29.891" v="4997" actId="1076"/>
        <pc:sldMkLst>
          <pc:docMk/>
          <pc:sldMk cId="3940966350" sldId="652"/>
        </pc:sldMkLst>
        <pc:picChg chg="add del mod">
          <ac:chgData name="Graphics Guru" userId="d850d2d1f9c44abc" providerId="LiveId" clId="{39452DE5-7C00-4F86-80CF-BD535E802BBB}" dt="2023-08-08T23:41:18.813" v="4993" actId="478"/>
          <ac:picMkLst>
            <pc:docMk/>
            <pc:sldMk cId="3940966350" sldId="652"/>
            <ac:picMk id="3" creationId="{4A6BE3C6-9318-9D5D-5B7C-BA43D5FC1310}"/>
          </ac:picMkLst>
        </pc:picChg>
        <pc:picChg chg="add mod">
          <ac:chgData name="Graphics Guru" userId="d850d2d1f9c44abc" providerId="LiveId" clId="{39452DE5-7C00-4F86-80CF-BD535E802BBB}" dt="2023-08-08T23:41:29.891" v="4997" actId="1076"/>
          <ac:picMkLst>
            <pc:docMk/>
            <pc:sldMk cId="3940966350" sldId="652"/>
            <ac:picMk id="5" creationId="{633D0570-38C3-901F-1309-88EF5AA60389}"/>
          </ac:picMkLst>
        </pc:picChg>
      </pc:sldChg>
      <pc:sldChg chg="addSp modSp new mod">
        <pc:chgData name="Graphics Guru" userId="d850d2d1f9c44abc" providerId="LiveId" clId="{39452DE5-7C00-4F86-80CF-BD535E802BBB}" dt="2023-08-08T23:43:22.418" v="5004" actId="14100"/>
        <pc:sldMkLst>
          <pc:docMk/>
          <pc:sldMk cId="2950250714" sldId="653"/>
        </pc:sldMkLst>
        <pc:picChg chg="add mod">
          <ac:chgData name="Graphics Guru" userId="d850d2d1f9c44abc" providerId="LiveId" clId="{39452DE5-7C00-4F86-80CF-BD535E802BBB}" dt="2023-08-08T23:42:37.035" v="5001" actId="14100"/>
          <ac:picMkLst>
            <pc:docMk/>
            <pc:sldMk cId="2950250714" sldId="653"/>
            <ac:picMk id="3" creationId="{197EF9BA-9CA8-4904-2C8F-709091940A01}"/>
          </ac:picMkLst>
        </pc:picChg>
        <pc:picChg chg="add mod">
          <ac:chgData name="Graphics Guru" userId="d850d2d1f9c44abc" providerId="LiveId" clId="{39452DE5-7C00-4F86-80CF-BD535E802BBB}" dt="2023-08-08T23:43:22.418" v="5004" actId="14100"/>
          <ac:picMkLst>
            <pc:docMk/>
            <pc:sldMk cId="2950250714" sldId="653"/>
            <ac:picMk id="5" creationId="{49998DF9-4279-348F-147C-E21FDABCC6D2}"/>
          </ac:picMkLst>
        </pc:picChg>
      </pc:sldChg>
      <pc:sldChg chg="modSp add del mod">
        <pc:chgData name="Graphics Guru" userId="d850d2d1f9c44abc" providerId="LiveId" clId="{39452DE5-7C00-4F86-80CF-BD535E802BBB}" dt="2023-08-08T23:44:47.224" v="5023" actId="47"/>
        <pc:sldMkLst>
          <pc:docMk/>
          <pc:sldMk cId="1555317261" sldId="654"/>
        </pc:sldMkLst>
        <pc:spChg chg="mod">
          <ac:chgData name="Graphics Guru" userId="d850d2d1f9c44abc" providerId="LiveId" clId="{39452DE5-7C00-4F86-80CF-BD535E802BBB}" dt="2023-08-08T23:44:31.690" v="5020" actId="20577"/>
          <ac:spMkLst>
            <pc:docMk/>
            <pc:sldMk cId="1555317261" sldId="654"/>
            <ac:spMk id="3" creationId="{3162EBFA-69B0-65E1-62B8-621E4B4648EE}"/>
          </ac:spMkLst>
        </pc:spChg>
        <pc:spChg chg="mod">
          <ac:chgData name="Graphics Guru" userId="d850d2d1f9c44abc" providerId="LiveId" clId="{39452DE5-7C00-4F86-80CF-BD535E802BBB}" dt="2023-08-08T23:44:39.548" v="5022" actId="27636"/>
          <ac:spMkLst>
            <pc:docMk/>
            <pc:sldMk cId="1555317261" sldId="654"/>
            <ac:spMk id="4" creationId="{BF88126E-AAB2-95CD-B9EE-C14C537E5F2C}"/>
          </ac:spMkLst>
        </pc:spChg>
      </pc:sldChg>
      <pc:sldChg chg="new del">
        <pc:chgData name="Graphics Guru" userId="d850d2d1f9c44abc" providerId="LiveId" clId="{39452DE5-7C00-4F86-80CF-BD535E802BBB}" dt="2023-08-08T23:44:22.241" v="5006" actId="47"/>
        <pc:sldMkLst>
          <pc:docMk/>
          <pc:sldMk cId="3546031911" sldId="654"/>
        </pc:sldMkLst>
      </pc:sldChg>
      <pc:sldChg chg="addSp delSp modSp new mod modClrScheme chgLayout">
        <pc:chgData name="Graphics Guru" userId="d850d2d1f9c44abc" providerId="LiveId" clId="{39452DE5-7C00-4F86-80CF-BD535E802BBB}" dt="2023-08-09T03:03:44.004" v="5121" actId="1076"/>
        <pc:sldMkLst>
          <pc:docMk/>
          <pc:sldMk cId="4024329586" sldId="654"/>
        </pc:sldMkLst>
        <pc:spChg chg="del">
          <ac:chgData name="Graphics Guru" userId="d850d2d1f9c44abc" providerId="LiveId" clId="{39452DE5-7C00-4F86-80CF-BD535E802BBB}" dt="2023-08-09T03:01:39.467" v="5105" actId="700"/>
          <ac:spMkLst>
            <pc:docMk/>
            <pc:sldMk cId="4024329586" sldId="654"/>
            <ac:spMk id="2" creationId="{019CC975-F215-BD85-ADBC-CD3C65824DBD}"/>
          </ac:spMkLst>
        </pc:spChg>
        <pc:spChg chg="del">
          <ac:chgData name="Graphics Guru" userId="d850d2d1f9c44abc" providerId="LiveId" clId="{39452DE5-7C00-4F86-80CF-BD535E802BBB}" dt="2023-08-09T03:01:39.467" v="5105" actId="700"/>
          <ac:spMkLst>
            <pc:docMk/>
            <pc:sldMk cId="4024329586" sldId="654"/>
            <ac:spMk id="3" creationId="{375183EF-FC74-6107-B813-19A536C3E589}"/>
          </ac:spMkLst>
        </pc:spChg>
        <pc:picChg chg="add del">
          <ac:chgData name="Graphics Guru" userId="d850d2d1f9c44abc" providerId="LiveId" clId="{39452DE5-7C00-4F86-80CF-BD535E802BBB}" dt="2023-08-09T03:01:43.710" v="5107" actId="22"/>
          <ac:picMkLst>
            <pc:docMk/>
            <pc:sldMk cId="4024329586" sldId="654"/>
            <ac:picMk id="5" creationId="{2B6A0992-095A-17C0-0102-E0A7DEF44075}"/>
          </ac:picMkLst>
        </pc:picChg>
        <pc:picChg chg="add del">
          <ac:chgData name="Graphics Guru" userId="d850d2d1f9c44abc" providerId="LiveId" clId="{39452DE5-7C00-4F86-80CF-BD535E802BBB}" dt="2023-08-09T03:01:49.424" v="5109" actId="22"/>
          <ac:picMkLst>
            <pc:docMk/>
            <pc:sldMk cId="4024329586" sldId="654"/>
            <ac:picMk id="7" creationId="{49031FC8-B29A-EC63-2279-31CD5B9D3114}"/>
          </ac:picMkLst>
        </pc:picChg>
        <pc:picChg chg="add del">
          <ac:chgData name="Graphics Guru" userId="d850d2d1f9c44abc" providerId="LiveId" clId="{39452DE5-7C00-4F86-80CF-BD535E802BBB}" dt="2023-08-09T03:01:56.037" v="5111" actId="22"/>
          <ac:picMkLst>
            <pc:docMk/>
            <pc:sldMk cId="4024329586" sldId="654"/>
            <ac:picMk id="9" creationId="{E63C99DF-501B-77D2-9069-BF2C2E9A7A18}"/>
          </ac:picMkLst>
        </pc:picChg>
        <pc:picChg chg="add del">
          <ac:chgData name="Graphics Guru" userId="d850d2d1f9c44abc" providerId="LiveId" clId="{39452DE5-7C00-4F86-80CF-BD535E802BBB}" dt="2023-08-09T03:03:03.249" v="5113" actId="22"/>
          <ac:picMkLst>
            <pc:docMk/>
            <pc:sldMk cId="4024329586" sldId="654"/>
            <ac:picMk id="11" creationId="{DB2EA9DB-1E09-E424-70D8-13D245CE4861}"/>
          </ac:picMkLst>
        </pc:picChg>
        <pc:picChg chg="add del">
          <ac:chgData name="Graphics Guru" userId="d850d2d1f9c44abc" providerId="LiveId" clId="{39452DE5-7C00-4F86-80CF-BD535E802BBB}" dt="2023-08-09T03:03:07.020" v="5115" actId="22"/>
          <ac:picMkLst>
            <pc:docMk/>
            <pc:sldMk cId="4024329586" sldId="654"/>
            <ac:picMk id="13" creationId="{6C427680-6306-CE7A-50F5-3D8365957973}"/>
          </ac:picMkLst>
        </pc:picChg>
        <pc:picChg chg="add mod modCrop">
          <ac:chgData name="Graphics Guru" userId="d850d2d1f9c44abc" providerId="LiveId" clId="{39452DE5-7C00-4F86-80CF-BD535E802BBB}" dt="2023-08-09T03:03:44.004" v="5121" actId="1076"/>
          <ac:picMkLst>
            <pc:docMk/>
            <pc:sldMk cId="4024329586" sldId="654"/>
            <ac:picMk id="15" creationId="{BE93B491-75D3-559C-DDBF-B3852D193E0D}"/>
          </ac:picMkLst>
        </pc:picChg>
      </pc:sldChg>
      <pc:sldChg chg="addSp modSp new mod">
        <pc:chgData name="Graphics Guru" userId="d850d2d1f9c44abc" providerId="LiveId" clId="{39452DE5-7C00-4F86-80CF-BD535E802BBB}" dt="2023-08-10T02:26:50.728" v="5180" actId="14100"/>
        <pc:sldMkLst>
          <pc:docMk/>
          <pc:sldMk cId="3169456527" sldId="655"/>
        </pc:sldMkLst>
        <pc:picChg chg="add mod">
          <ac:chgData name="Graphics Guru" userId="d850d2d1f9c44abc" providerId="LiveId" clId="{39452DE5-7C00-4F86-80CF-BD535E802BBB}" dt="2023-08-10T02:26:44.626" v="5166" actId="14100"/>
          <ac:picMkLst>
            <pc:docMk/>
            <pc:sldMk cId="3169456527" sldId="655"/>
            <ac:picMk id="3" creationId="{2E56B5A4-FC0C-CF89-0D93-6FD4FA6B13B4}"/>
          </ac:picMkLst>
        </pc:picChg>
        <pc:picChg chg="add mod">
          <ac:chgData name="Graphics Guru" userId="d850d2d1f9c44abc" providerId="LiveId" clId="{39452DE5-7C00-4F86-80CF-BD535E802BBB}" dt="2023-08-10T02:26:50.728" v="5180" actId="14100"/>
          <ac:picMkLst>
            <pc:docMk/>
            <pc:sldMk cId="3169456527" sldId="655"/>
            <ac:picMk id="5" creationId="{D207A552-8CF1-3FF0-A48B-12F49F734DC8}"/>
          </ac:picMkLst>
        </pc:picChg>
      </pc:sldChg>
      <pc:sldChg chg="addSp modSp new mod">
        <pc:chgData name="Graphics Guru" userId="d850d2d1f9c44abc" providerId="LiveId" clId="{39452DE5-7C00-4F86-80CF-BD535E802BBB}" dt="2023-08-10T02:28:33.270" v="5184" actId="14100"/>
        <pc:sldMkLst>
          <pc:docMk/>
          <pc:sldMk cId="3612143167" sldId="656"/>
        </pc:sldMkLst>
        <pc:picChg chg="add mod">
          <ac:chgData name="Graphics Guru" userId="d850d2d1f9c44abc" providerId="LiveId" clId="{39452DE5-7C00-4F86-80CF-BD535E802BBB}" dt="2023-08-10T02:28:33.270" v="5184" actId="14100"/>
          <ac:picMkLst>
            <pc:docMk/>
            <pc:sldMk cId="3612143167" sldId="656"/>
            <ac:picMk id="3" creationId="{E1FF9A56-8632-27FB-F6D9-E24CCC0F4EB6}"/>
          </ac:picMkLst>
        </pc:picChg>
      </pc:sldChg>
      <pc:sldChg chg="addSp delSp modSp new mod">
        <pc:chgData name="Graphics Guru" userId="d850d2d1f9c44abc" providerId="LiveId" clId="{39452DE5-7C00-4F86-80CF-BD535E802BBB}" dt="2023-08-10T02:31:26.043" v="5193" actId="14100"/>
        <pc:sldMkLst>
          <pc:docMk/>
          <pc:sldMk cId="2283572189" sldId="657"/>
        </pc:sldMkLst>
        <pc:picChg chg="add del">
          <ac:chgData name="Graphics Guru" userId="d850d2d1f9c44abc" providerId="LiveId" clId="{39452DE5-7C00-4F86-80CF-BD535E802BBB}" dt="2023-08-10T02:29:31.322" v="5187" actId="22"/>
          <ac:picMkLst>
            <pc:docMk/>
            <pc:sldMk cId="2283572189" sldId="657"/>
            <ac:picMk id="3" creationId="{D1D7CD92-2FA6-B16F-86F7-5528E436983A}"/>
          </ac:picMkLst>
        </pc:picChg>
        <pc:picChg chg="add del">
          <ac:chgData name="Graphics Guru" userId="d850d2d1f9c44abc" providerId="LiveId" clId="{39452DE5-7C00-4F86-80CF-BD535E802BBB}" dt="2023-08-10T02:31:08.804" v="5189" actId="22"/>
          <ac:picMkLst>
            <pc:docMk/>
            <pc:sldMk cId="2283572189" sldId="657"/>
            <ac:picMk id="5" creationId="{1563A935-6B31-081E-2D19-7FE0799AE27F}"/>
          </ac:picMkLst>
        </pc:picChg>
        <pc:picChg chg="add mod">
          <ac:chgData name="Graphics Guru" userId="d850d2d1f9c44abc" providerId="LiveId" clId="{39452DE5-7C00-4F86-80CF-BD535E802BBB}" dt="2023-08-10T02:31:26.043" v="5193" actId="14100"/>
          <ac:picMkLst>
            <pc:docMk/>
            <pc:sldMk cId="2283572189" sldId="657"/>
            <ac:picMk id="7" creationId="{E4889B96-268B-4E5C-E3E0-D9BB0D122821}"/>
          </ac:picMkLst>
        </pc:picChg>
      </pc:sldChg>
      <pc:sldChg chg="addSp delSp modSp new mod">
        <pc:chgData name="Graphics Guru" userId="d850d2d1f9c44abc" providerId="LiveId" clId="{39452DE5-7C00-4F86-80CF-BD535E802BBB}" dt="2023-08-10T02:33:58.509" v="5199" actId="14100"/>
        <pc:sldMkLst>
          <pc:docMk/>
          <pc:sldMk cId="127387259" sldId="658"/>
        </pc:sldMkLst>
        <pc:picChg chg="add del">
          <ac:chgData name="Graphics Guru" userId="d850d2d1f9c44abc" providerId="LiveId" clId="{39452DE5-7C00-4F86-80CF-BD535E802BBB}" dt="2023-08-10T02:33:43.797" v="5196" actId="22"/>
          <ac:picMkLst>
            <pc:docMk/>
            <pc:sldMk cId="127387259" sldId="658"/>
            <ac:picMk id="3" creationId="{27486E76-74DA-F0C2-FF42-A8C168932745}"/>
          </ac:picMkLst>
        </pc:picChg>
        <pc:picChg chg="add mod">
          <ac:chgData name="Graphics Guru" userId="d850d2d1f9c44abc" providerId="LiveId" clId="{39452DE5-7C00-4F86-80CF-BD535E802BBB}" dt="2023-08-10T02:33:58.509" v="5199" actId="14100"/>
          <ac:picMkLst>
            <pc:docMk/>
            <pc:sldMk cId="127387259" sldId="658"/>
            <ac:picMk id="5" creationId="{62238A31-ECBF-999D-6A47-EDCDC035CB3E}"/>
          </ac:picMkLst>
        </pc:picChg>
      </pc:sldChg>
      <pc:sldChg chg="addSp modSp new mod">
        <pc:chgData name="Graphics Guru" userId="d850d2d1f9c44abc" providerId="LiveId" clId="{39452DE5-7C00-4F86-80CF-BD535E802BBB}" dt="2023-08-10T02:34:56.618" v="5203" actId="14100"/>
        <pc:sldMkLst>
          <pc:docMk/>
          <pc:sldMk cId="827039470" sldId="659"/>
        </pc:sldMkLst>
        <pc:picChg chg="add mod">
          <ac:chgData name="Graphics Guru" userId="d850d2d1f9c44abc" providerId="LiveId" clId="{39452DE5-7C00-4F86-80CF-BD535E802BBB}" dt="2023-08-10T02:34:56.618" v="5203" actId="14100"/>
          <ac:picMkLst>
            <pc:docMk/>
            <pc:sldMk cId="827039470" sldId="659"/>
            <ac:picMk id="3" creationId="{A5BECE21-0FA5-8EC1-7F49-BD279DA3FAC3}"/>
          </ac:picMkLst>
        </pc:picChg>
      </pc:sldChg>
      <pc:sldChg chg="addSp modSp new mod">
        <pc:chgData name="Graphics Guru" userId="d850d2d1f9c44abc" providerId="LiveId" clId="{39452DE5-7C00-4F86-80CF-BD535E802BBB}" dt="2023-08-10T02:35:26.166" v="5207" actId="14100"/>
        <pc:sldMkLst>
          <pc:docMk/>
          <pc:sldMk cId="3151317557" sldId="660"/>
        </pc:sldMkLst>
        <pc:picChg chg="add mod">
          <ac:chgData name="Graphics Guru" userId="d850d2d1f9c44abc" providerId="LiveId" clId="{39452DE5-7C00-4F86-80CF-BD535E802BBB}" dt="2023-08-10T02:35:26.166" v="5207" actId="14100"/>
          <ac:picMkLst>
            <pc:docMk/>
            <pc:sldMk cId="3151317557" sldId="660"/>
            <ac:picMk id="3" creationId="{36CA432E-D7F2-0084-D4B4-9E283F077BEE}"/>
          </ac:picMkLst>
        </pc:picChg>
      </pc:sldChg>
      <pc:sldChg chg="addSp modSp new mod">
        <pc:chgData name="Graphics Guru" userId="d850d2d1f9c44abc" providerId="LiveId" clId="{39452DE5-7C00-4F86-80CF-BD535E802BBB}" dt="2023-08-10T02:36:04.331" v="5211" actId="14100"/>
        <pc:sldMkLst>
          <pc:docMk/>
          <pc:sldMk cId="1891789473" sldId="661"/>
        </pc:sldMkLst>
        <pc:picChg chg="add mod">
          <ac:chgData name="Graphics Guru" userId="d850d2d1f9c44abc" providerId="LiveId" clId="{39452DE5-7C00-4F86-80CF-BD535E802BBB}" dt="2023-08-10T02:36:04.331" v="5211" actId="14100"/>
          <ac:picMkLst>
            <pc:docMk/>
            <pc:sldMk cId="1891789473" sldId="661"/>
            <ac:picMk id="3" creationId="{6E102857-E881-9A5F-520B-9B47B7A9850C}"/>
          </ac:picMkLst>
        </pc:picChg>
      </pc:sldChg>
      <pc:sldChg chg="addSp modSp new mod">
        <pc:chgData name="Graphics Guru" userId="d850d2d1f9c44abc" providerId="LiveId" clId="{39452DE5-7C00-4F86-80CF-BD535E802BBB}" dt="2023-08-10T02:38:45.346" v="5217" actId="14100"/>
        <pc:sldMkLst>
          <pc:docMk/>
          <pc:sldMk cId="752019121" sldId="662"/>
        </pc:sldMkLst>
        <pc:picChg chg="add mod">
          <ac:chgData name="Graphics Guru" userId="d850d2d1f9c44abc" providerId="LiveId" clId="{39452DE5-7C00-4F86-80CF-BD535E802BBB}" dt="2023-08-10T02:38:45.346" v="5217" actId="14100"/>
          <ac:picMkLst>
            <pc:docMk/>
            <pc:sldMk cId="752019121" sldId="662"/>
            <ac:picMk id="3" creationId="{54982F2A-9AB8-241C-1D3D-FD9B3365B967}"/>
          </ac:picMkLst>
        </pc:picChg>
      </pc:sldChg>
      <pc:sldChg chg="addSp delSp modSp new mod">
        <pc:chgData name="Graphics Guru" userId="d850d2d1f9c44abc" providerId="LiveId" clId="{39452DE5-7C00-4F86-80CF-BD535E802BBB}" dt="2023-08-10T02:41:58.446" v="5227" actId="14100"/>
        <pc:sldMkLst>
          <pc:docMk/>
          <pc:sldMk cId="596920667" sldId="663"/>
        </pc:sldMkLst>
        <pc:picChg chg="add del">
          <ac:chgData name="Graphics Guru" userId="d850d2d1f9c44abc" providerId="LiveId" clId="{39452DE5-7C00-4F86-80CF-BD535E802BBB}" dt="2023-08-10T02:40:23.456" v="5220" actId="22"/>
          <ac:picMkLst>
            <pc:docMk/>
            <pc:sldMk cId="596920667" sldId="663"/>
            <ac:picMk id="3" creationId="{EF9C3EC7-570C-C75D-52DF-7E0EB96C05C3}"/>
          </ac:picMkLst>
        </pc:picChg>
        <pc:picChg chg="add del">
          <ac:chgData name="Graphics Guru" userId="d850d2d1f9c44abc" providerId="LiveId" clId="{39452DE5-7C00-4F86-80CF-BD535E802BBB}" dt="2023-08-10T02:41:41.906" v="5222" actId="22"/>
          <ac:picMkLst>
            <pc:docMk/>
            <pc:sldMk cId="596920667" sldId="663"/>
            <ac:picMk id="5" creationId="{E8C90A70-135A-3C3C-0A5D-A1A5C2268C66}"/>
          </ac:picMkLst>
        </pc:picChg>
        <pc:picChg chg="add del">
          <ac:chgData name="Graphics Guru" userId="d850d2d1f9c44abc" providerId="LiveId" clId="{39452DE5-7C00-4F86-80CF-BD535E802BBB}" dt="2023-08-10T02:41:46.676" v="5224" actId="22"/>
          <ac:picMkLst>
            <pc:docMk/>
            <pc:sldMk cId="596920667" sldId="663"/>
            <ac:picMk id="7" creationId="{2ABAAAD8-C10C-A7A2-7F7C-F8236AC6AAA1}"/>
          </ac:picMkLst>
        </pc:picChg>
        <pc:picChg chg="add mod">
          <ac:chgData name="Graphics Guru" userId="d850d2d1f9c44abc" providerId="LiveId" clId="{39452DE5-7C00-4F86-80CF-BD535E802BBB}" dt="2023-08-10T02:41:58.446" v="5227" actId="14100"/>
          <ac:picMkLst>
            <pc:docMk/>
            <pc:sldMk cId="596920667" sldId="663"/>
            <ac:picMk id="9" creationId="{B3A58253-DB0B-7381-6AF3-28346A7A3D00}"/>
          </ac:picMkLst>
        </pc:picChg>
      </pc:sldChg>
      <pc:sldChg chg="addSp modSp new mod">
        <pc:chgData name="Graphics Guru" userId="d850d2d1f9c44abc" providerId="LiveId" clId="{39452DE5-7C00-4F86-80CF-BD535E802BBB}" dt="2023-08-10T02:43:31.738" v="5231" actId="14100"/>
        <pc:sldMkLst>
          <pc:docMk/>
          <pc:sldMk cId="1095223049" sldId="664"/>
        </pc:sldMkLst>
        <pc:picChg chg="add mod">
          <ac:chgData name="Graphics Guru" userId="d850d2d1f9c44abc" providerId="LiveId" clId="{39452DE5-7C00-4F86-80CF-BD535E802BBB}" dt="2023-08-10T02:43:31.738" v="5231" actId="14100"/>
          <ac:picMkLst>
            <pc:docMk/>
            <pc:sldMk cId="1095223049" sldId="664"/>
            <ac:picMk id="3" creationId="{478F2F05-6DB0-CFAC-F9AF-EEBB4DF65742}"/>
          </ac:picMkLst>
        </pc:picChg>
      </pc:sldChg>
      <pc:sldChg chg="addSp modSp new mod">
        <pc:chgData name="Graphics Guru" userId="d850d2d1f9c44abc" providerId="LiveId" clId="{39452DE5-7C00-4F86-80CF-BD535E802BBB}" dt="2023-08-10T02:46:11.491" v="5237" actId="1076"/>
        <pc:sldMkLst>
          <pc:docMk/>
          <pc:sldMk cId="3379459958" sldId="665"/>
        </pc:sldMkLst>
        <pc:picChg chg="add mod">
          <ac:chgData name="Graphics Guru" userId="d850d2d1f9c44abc" providerId="LiveId" clId="{39452DE5-7C00-4F86-80CF-BD535E802BBB}" dt="2023-08-10T02:46:11.491" v="5237" actId="1076"/>
          <ac:picMkLst>
            <pc:docMk/>
            <pc:sldMk cId="3379459958" sldId="665"/>
            <ac:picMk id="3" creationId="{2DF77C87-AC00-EDC4-54AE-DA25BE1D7B04}"/>
          </ac:picMkLst>
        </pc:picChg>
      </pc:sldChg>
      <pc:sldChg chg="addSp delSp modSp new mod">
        <pc:chgData name="Graphics Guru" userId="d850d2d1f9c44abc" providerId="LiveId" clId="{39452DE5-7C00-4F86-80CF-BD535E802BBB}" dt="2023-08-10T02:50:43.147" v="5265" actId="1035"/>
        <pc:sldMkLst>
          <pc:docMk/>
          <pc:sldMk cId="2699694433" sldId="666"/>
        </pc:sldMkLst>
        <pc:picChg chg="add del mod">
          <ac:chgData name="Graphics Guru" userId="d850d2d1f9c44abc" providerId="LiveId" clId="{39452DE5-7C00-4F86-80CF-BD535E802BBB}" dt="2023-08-10T02:49:16.871" v="5242" actId="478"/>
          <ac:picMkLst>
            <pc:docMk/>
            <pc:sldMk cId="2699694433" sldId="666"/>
            <ac:picMk id="3" creationId="{8C6BFEBC-5631-BC31-E63C-EA599A413179}"/>
          </ac:picMkLst>
        </pc:picChg>
        <pc:picChg chg="add mod">
          <ac:chgData name="Graphics Guru" userId="d850d2d1f9c44abc" providerId="LiveId" clId="{39452DE5-7C00-4F86-80CF-BD535E802BBB}" dt="2023-08-10T02:50:38.638" v="5250" actId="14100"/>
          <ac:picMkLst>
            <pc:docMk/>
            <pc:sldMk cId="2699694433" sldId="666"/>
            <ac:picMk id="5" creationId="{F6AE7BC4-9DC4-8ADA-4F1D-CB334FA122F4}"/>
          </ac:picMkLst>
        </pc:picChg>
        <pc:picChg chg="add mod">
          <ac:chgData name="Graphics Guru" userId="d850d2d1f9c44abc" providerId="LiveId" clId="{39452DE5-7C00-4F86-80CF-BD535E802BBB}" dt="2023-08-10T02:50:43.147" v="5265" actId="1035"/>
          <ac:picMkLst>
            <pc:docMk/>
            <pc:sldMk cId="2699694433" sldId="666"/>
            <ac:picMk id="7" creationId="{093FAA82-C141-ABA0-D7FC-5B570F27D58B}"/>
          </ac:picMkLst>
        </pc:picChg>
      </pc:sldChg>
      <pc:sldChg chg="addSp modSp new mod">
        <pc:chgData name="Graphics Guru" userId="d850d2d1f9c44abc" providerId="LiveId" clId="{39452DE5-7C00-4F86-80CF-BD535E802BBB}" dt="2023-08-10T02:52:53.721" v="5274" actId="14100"/>
        <pc:sldMkLst>
          <pc:docMk/>
          <pc:sldMk cId="3648523529" sldId="667"/>
        </pc:sldMkLst>
        <pc:picChg chg="add mod">
          <ac:chgData name="Graphics Guru" userId="d850d2d1f9c44abc" providerId="LiveId" clId="{39452DE5-7C00-4F86-80CF-BD535E802BBB}" dt="2023-08-10T02:52:43.360" v="5271" actId="14100"/>
          <ac:picMkLst>
            <pc:docMk/>
            <pc:sldMk cId="3648523529" sldId="667"/>
            <ac:picMk id="3" creationId="{2D762C00-3935-6283-8251-75B8B836E614}"/>
          </ac:picMkLst>
        </pc:picChg>
        <pc:picChg chg="add mod">
          <ac:chgData name="Graphics Guru" userId="d850d2d1f9c44abc" providerId="LiveId" clId="{39452DE5-7C00-4F86-80CF-BD535E802BBB}" dt="2023-08-10T02:52:53.721" v="5274" actId="14100"/>
          <ac:picMkLst>
            <pc:docMk/>
            <pc:sldMk cId="3648523529" sldId="667"/>
            <ac:picMk id="5" creationId="{CB4239CA-09CD-67D5-6D1C-66F7410A2B1C}"/>
          </ac:picMkLst>
        </pc:picChg>
      </pc:sldChg>
      <pc:sldChg chg="addSp modSp new mod">
        <pc:chgData name="Graphics Guru" userId="d850d2d1f9c44abc" providerId="LiveId" clId="{39452DE5-7C00-4F86-80CF-BD535E802BBB}" dt="2023-08-10T02:53:47.792" v="5278" actId="14100"/>
        <pc:sldMkLst>
          <pc:docMk/>
          <pc:sldMk cId="786854813" sldId="668"/>
        </pc:sldMkLst>
        <pc:picChg chg="add mod">
          <ac:chgData name="Graphics Guru" userId="d850d2d1f9c44abc" providerId="LiveId" clId="{39452DE5-7C00-4F86-80CF-BD535E802BBB}" dt="2023-08-10T02:53:47.792" v="5278" actId="14100"/>
          <ac:picMkLst>
            <pc:docMk/>
            <pc:sldMk cId="786854813" sldId="668"/>
            <ac:picMk id="3" creationId="{23A45ED0-CCCC-8834-AEC3-B0C8EB0D0E39}"/>
          </ac:picMkLst>
        </pc:picChg>
      </pc:sldChg>
      <pc:sldChg chg="addSp modSp new mod">
        <pc:chgData name="Graphics Guru" userId="d850d2d1f9c44abc" providerId="LiveId" clId="{39452DE5-7C00-4F86-80CF-BD535E802BBB}" dt="2023-08-10T02:54:13.948" v="5282" actId="14100"/>
        <pc:sldMkLst>
          <pc:docMk/>
          <pc:sldMk cId="3948418877" sldId="669"/>
        </pc:sldMkLst>
        <pc:picChg chg="add mod">
          <ac:chgData name="Graphics Guru" userId="d850d2d1f9c44abc" providerId="LiveId" clId="{39452DE5-7C00-4F86-80CF-BD535E802BBB}" dt="2023-08-10T02:54:13.948" v="5282" actId="14100"/>
          <ac:picMkLst>
            <pc:docMk/>
            <pc:sldMk cId="3948418877" sldId="669"/>
            <ac:picMk id="3" creationId="{2D57EA10-2681-6A53-5CE5-37967E048125}"/>
          </ac:picMkLst>
        </pc:picChg>
      </pc:sldChg>
      <pc:sldChg chg="addSp modSp new mod">
        <pc:chgData name="Graphics Guru" userId="d850d2d1f9c44abc" providerId="LiveId" clId="{39452DE5-7C00-4F86-80CF-BD535E802BBB}" dt="2023-08-10T02:54:48.070" v="5286" actId="14100"/>
        <pc:sldMkLst>
          <pc:docMk/>
          <pc:sldMk cId="958523477" sldId="670"/>
        </pc:sldMkLst>
        <pc:picChg chg="add mod">
          <ac:chgData name="Graphics Guru" userId="d850d2d1f9c44abc" providerId="LiveId" clId="{39452DE5-7C00-4F86-80CF-BD535E802BBB}" dt="2023-08-10T02:54:48.070" v="5286" actId="14100"/>
          <ac:picMkLst>
            <pc:docMk/>
            <pc:sldMk cId="958523477" sldId="670"/>
            <ac:picMk id="3" creationId="{C5041E27-7565-AFBE-E7F7-B34DCE821E47}"/>
          </ac:picMkLst>
        </pc:picChg>
      </pc:sldChg>
      <pc:sldChg chg="addSp delSp modSp new mod">
        <pc:chgData name="Graphics Guru" userId="d850d2d1f9c44abc" providerId="LiveId" clId="{39452DE5-7C00-4F86-80CF-BD535E802BBB}" dt="2023-08-10T03:00:13.332" v="5310" actId="1076"/>
        <pc:sldMkLst>
          <pc:docMk/>
          <pc:sldMk cId="508686972" sldId="671"/>
        </pc:sldMkLst>
        <pc:picChg chg="add mod">
          <ac:chgData name="Graphics Guru" userId="d850d2d1f9c44abc" providerId="LiveId" clId="{39452DE5-7C00-4F86-80CF-BD535E802BBB}" dt="2023-08-10T03:00:13.332" v="5310" actId="1076"/>
          <ac:picMkLst>
            <pc:docMk/>
            <pc:sldMk cId="508686972" sldId="671"/>
            <ac:picMk id="3" creationId="{246C9AD9-9569-07AC-E568-DFB0A6D409D5}"/>
          </ac:picMkLst>
        </pc:picChg>
        <pc:picChg chg="add del mod">
          <ac:chgData name="Graphics Guru" userId="d850d2d1f9c44abc" providerId="LiveId" clId="{39452DE5-7C00-4F86-80CF-BD535E802BBB}" dt="2023-08-10T02:56:58.829" v="5295" actId="478"/>
          <ac:picMkLst>
            <pc:docMk/>
            <pc:sldMk cId="508686972" sldId="671"/>
            <ac:picMk id="5" creationId="{13B9B1C4-66B3-7AC6-3317-F130C6998F49}"/>
          </ac:picMkLst>
        </pc:picChg>
        <pc:picChg chg="add del mod">
          <ac:chgData name="Graphics Guru" userId="d850d2d1f9c44abc" providerId="LiveId" clId="{39452DE5-7C00-4F86-80CF-BD535E802BBB}" dt="2023-08-10T03:00:06.147" v="5307" actId="478"/>
          <ac:picMkLst>
            <pc:docMk/>
            <pc:sldMk cId="508686972" sldId="671"/>
            <ac:picMk id="7" creationId="{13D7B61A-E7FD-2DBF-A4B0-80C4C738FE10}"/>
          </ac:picMkLst>
        </pc:picChg>
      </pc:sldChg>
      <pc:sldChg chg="addSp modSp new mod">
        <pc:chgData name="Graphics Guru" userId="d850d2d1f9c44abc" providerId="LiveId" clId="{39452DE5-7C00-4F86-80CF-BD535E802BBB}" dt="2023-08-10T02:57:39.782" v="5301" actId="14100"/>
        <pc:sldMkLst>
          <pc:docMk/>
          <pc:sldMk cId="1778098689" sldId="672"/>
        </pc:sldMkLst>
        <pc:picChg chg="add mod">
          <ac:chgData name="Graphics Guru" userId="d850d2d1f9c44abc" providerId="LiveId" clId="{39452DE5-7C00-4F86-80CF-BD535E802BBB}" dt="2023-08-10T02:57:39.782" v="5301" actId="14100"/>
          <ac:picMkLst>
            <pc:docMk/>
            <pc:sldMk cId="1778098689" sldId="672"/>
            <ac:picMk id="3" creationId="{A713B9E8-AF07-60EA-3C01-EC65EAADEDC5}"/>
          </ac:picMkLst>
        </pc:picChg>
      </pc:sldChg>
      <pc:sldChg chg="addSp modSp new mod">
        <pc:chgData name="Graphics Guru" userId="d850d2d1f9c44abc" providerId="LiveId" clId="{39452DE5-7C00-4F86-80CF-BD535E802BBB}" dt="2023-08-10T02:58:59.776" v="5305" actId="14100"/>
        <pc:sldMkLst>
          <pc:docMk/>
          <pc:sldMk cId="807397226" sldId="673"/>
        </pc:sldMkLst>
        <pc:picChg chg="add mod">
          <ac:chgData name="Graphics Guru" userId="d850d2d1f9c44abc" providerId="LiveId" clId="{39452DE5-7C00-4F86-80CF-BD535E802BBB}" dt="2023-08-10T02:58:59.776" v="5305" actId="14100"/>
          <ac:picMkLst>
            <pc:docMk/>
            <pc:sldMk cId="807397226" sldId="673"/>
            <ac:picMk id="3" creationId="{0632C507-D366-6819-0D45-8764AA465BCD}"/>
          </ac:picMkLst>
        </pc:picChg>
      </pc:sldChg>
      <pc:sldChg chg="modSp add del mod">
        <pc:chgData name="Graphics Guru" userId="d850d2d1f9c44abc" providerId="LiveId" clId="{39452DE5-7C00-4F86-80CF-BD535E802BBB}" dt="2023-08-10T07:09:33.085" v="5334" actId="47"/>
        <pc:sldMkLst>
          <pc:docMk/>
          <pc:sldMk cId="1342354785" sldId="674"/>
        </pc:sldMkLst>
        <pc:spChg chg="mod">
          <ac:chgData name="Graphics Guru" userId="d850d2d1f9c44abc" providerId="LiveId" clId="{39452DE5-7C00-4F86-80CF-BD535E802BBB}" dt="2023-08-10T07:08:48.755" v="5332" actId="20577"/>
          <ac:spMkLst>
            <pc:docMk/>
            <pc:sldMk cId="1342354785" sldId="674"/>
            <ac:spMk id="2" creationId="{3EF90CBE-AE55-4D1B-C199-F34D0F199099}"/>
          </ac:spMkLst>
        </pc:spChg>
      </pc:sldChg>
      <pc:sldChg chg="new del">
        <pc:chgData name="Graphics Guru" userId="d850d2d1f9c44abc" providerId="LiveId" clId="{39452DE5-7C00-4F86-80CF-BD535E802BBB}" dt="2023-08-10T03:01:05.940" v="5313" actId="47"/>
        <pc:sldMkLst>
          <pc:docMk/>
          <pc:sldMk cId="3709312774" sldId="674"/>
        </pc:sldMkLst>
      </pc:sldChg>
      <pc:sldChg chg="addSp delSp modSp add mod">
        <pc:chgData name="Graphics Guru" userId="d850d2d1f9c44abc" providerId="LiveId" clId="{39452DE5-7C00-4F86-80CF-BD535E802BBB}" dt="2023-08-10T07:11:28.359" v="5368" actId="1076"/>
        <pc:sldMkLst>
          <pc:docMk/>
          <pc:sldMk cId="696659654" sldId="675"/>
        </pc:sldMkLst>
        <pc:spChg chg="mod">
          <ac:chgData name="Graphics Guru" userId="d850d2d1f9c44abc" providerId="LiveId" clId="{39452DE5-7C00-4F86-80CF-BD535E802BBB}" dt="2023-08-10T07:09:53.421" v="5353" actId="20577"/>
          <ac:spMkLst>
            <pc:docMk/>
            <pc:sldMk cId="696659654" sldId="675"/>
            <ac:spMk id="2" creationId="{3EF90CBE-AE55-4D1B-C199-F34D0F199099}"/>
          </ac:spMkLst>
        </pc:spChg>
        <pc:spChg chg="mod">
          <ac:chgData name="Graphics Guru" userId="d850d2d1f9c44abc" providerId="LiveId" clId="{39452DE5-7C00-4F86-80CF-BD535E802BBB}" dt="2023-08-10T07:11:28.359" v="5368" actId="1076"/>
          <ac:spMkLst>
            <pc:docMk/>
            <pc:sldMk cId="696659654" sldId="675"/>
            <ac:spMk id="6" creationId="{890C4DB9-B066-638E-BFC1-F738F4EF55EA}"/>
          </ac:spMkLst>
        </pc:spChg>
        <pc:picChg chg="add mod">
          <ac:chgData name="Graphics Guru" userId="d850d2d1f9c44abc" providerId="LiveId" clId="{39452DE5-7C00-4F86-80CF-BD535E802BBB}" dt="2023-08-10T07:10:44.545" v="5359" actId="14100"/>
          <ac:picMkLst>
            <pc:docMk/>
            <pc:sldMk cId="696659654" sldId="675"/>
            <ac:picMk id="3" creationId="{4D3E394D-F386-0372-9349-6BDD43B5AC3F}"/>
          </ac:picMkLst>
        </pc:picChg>
        <pc:picChg chg="del mod">
          <ac:chgData name="Graphics Guru" userId="d850d2d1f9c44abc" providerId="LiveId" clId="{39452DE5-7C00-4F86-80CF-BD535E802BBB}" dt="2023-08-10T07:10:18.626" v="5355" actId="478"/>
          <ac:picMkLst>
            <pc:docMk/>
            <pc:sldMk cId="696659654" sldId="675"/>
            <ac:picMk id="1026" creationId="{74604D66-2D5C-C55B-15B4-AA49E6251548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10T07:16:08.736" v="5374" actId="1076"/>
        <pc:sldMkLst>
          <pc:docMk/>
          <pc:sldMk cId="1262310439" sldId="676"/>
        </pc:sldMkLst>
        <pc:spChg chg="del">
          <ac:chgData name="Graphics Guru" userId="d850d2d1f9c44abc" providerId="LiveId" clId="{39452DE5-7C00-4F86-80CF-BD535E802BBB}" dt="2023-08-10T07:15:56.631" v="5370" actId="700"/>
          <ac:spMkLst>
            <pc:docMk/>
            <pc:sldMk cId="1262310439" sldId="676"/>
            <ac:spMk id="2" creationId="{83EFF0D8-C46E-0148-83E5-095D0B7139BF}"/>
          </ac:spMkLst>
        </pc:spChg>
        <pc:spChg chg="del">
          <ac:chgData name="Graphics Guru" userId="d850d2d1f9c44abc" providerId="LiveId" clId="{39452DE5-7C00-4F86-80CF-BD535E802BBB}" dt="2023-08-10T07:15:56.631" v="5370" actId="700"/>
          <ac:spMkLst>
            <pc:docMk/>
            <pc:sldMk cId="1262310439" sldId="676"/>
            <ac:spMk id="3" creationId="{5E7688C8-D6CD-FC5F-8600-2AEA9BB924E2}"/>
          </ac:spMkLst>
        </pc:spChg>
        <pc:picChg chg="add mod">
          <ac:chgData name="Graphics Guru" userId="d850d2d1f9c44abc" providerId="LiveId" clId="{39452DE5-7C00-4F86-80CF-BD535E802BBB}" dt="2023-08-10T07:16:08.736" v="5374" actId="1076"/>
          <ac:picMkLst>
            <pc:docMk/>
            <pc:sldMk cId="1262310439" sldId="676"/>
            <ac:picMk id="5" creationId="{72BD0B95-2347-C40E-151F-7B79A7BAF6FC}"/>
          </ac:picMkLst>
        </pc:picChg>
      </pc:sldChg>
      <pc:sldChg chg="addSp modSp new mod">
        <pc:chgData name="Graphics Guru" userId="d850d2d1f9c44abc" providerId="LiveId" clId="{39452DE5-7C00-4F86-80CF-BD535E802BBB}" dt="2023-08-10T07:16:59.946" v="5380" actId="1076"/>
        <pc:sldMkLst>
          <pc:docMk/>
          <pc:sldMk cId="42920570" sldId="677"/>
        </pc:sldMkLst>
        <pc:picChg chg="add mod">
          <ac:chgData name="Graphics Guru" userId="d850d2d1f9c44abc" providerId="LiveId" clId="{39452DE5-7C00-4F86-80CF-BD535E802BBB}" dt="2023-08-10T07:16:59.946" v="5380" actId="1076"/>
          <ac:picMkLst>
            <pc:docMk/>
            <pc:sldMk cId="42920570" sldId="677"/>
            <ac:picMk id="3" creationId="{8CFA8931-15E1-765D-65EF-061D2253CB1D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10T08:11:57.871" v="5797" actId="20577"/>
        <pc:sldMkLst>
          <pc:docMk/>
          <pc:sldMk cId="3244627827" sldId="678"/>
        </pc:sldMkLst>
        <pc:spChg chg="add mod">
          <ac:chgData name="Graphics Guru" userId="d850d2d1f9c44abc" providerId="LiveId" clId="{39452DE5-7C00-4F86-80CF-BD535E802BBB}" dt="2023-08-10T08:11:57.871" v="5797" actId="20577"/>
          <ac:spMkLst>
            <pc:docMk/>
            <pc:sldMk cId="3244627827" sldId="678"/>
            <ac:spMk id="2" creationId="{5B765F34-7AE0-52D9-2BFF-3AC4EA170118}"/>
          </ac:spMkLst>
        </pc:spChg>
        <pc:spChg chg="add mod">
          <ac:chgData name="Graphics Guru" userId="d850d2d1f9c44abc" providerId="LiveId" clId="{39452DE5-7C00-4F86-80CF-BD535E802BBB}" dt="2023-08-10T08:11:24.154" v="5787" actId="5793"/>
          <ac:spMkLst>
            <pc:docMk/>
            <pc:sldMk cId="3244627827" sldId="678"/>
            <ac:spMk id="3" creationId="{5F919371-C8BF-2522-3412-7272042FF282}"/>
          </ac:spMkLst>
        </pc:spChg>
        <pc:picChg chg="add mod">
          <ac:chgData name="Graphics Guru" userId="d850d2d1f9c44abc" providerId="LiveId" clId="{39452DE5-7C00-4F86-80CF-BD535E802BBB}" dt="2023-08-10T08:11:11.293" v="5786" actId="1076"/>
          <ac:picMkLst>
            <pc:docMk/>
            <pc:sldMk cId="3244627827" sldId="678"/>
            <ac:picMk id="5" creationId="{D45EA796-D034-24CB-0D38-2AFBD6554A95}"/>
          </ac:picMkLst>
        </pc:picChg>
        <pc:picChg chg="add del mod">
          <ac:chgData name="Graphics Guru" userId="d850d2d1f9c44abc" providerId="LiveId" clId="{39452DE5-7C00-4F86-80CF-BD535E802BBB}" dt="2023-08-10T08:11:01.610" v="5784" actId="478"/>
          <ac:picMkLst>
            <pc:docMk/>
            <pc:sldMk cId="3244627827" sldId="678"/>
            <ac:picMk id="7" creationId="{9BC0C616-1AD0-57F9-347A-DEB98B060A29}"/>
          </ac:picMkLst>
        </pc:picChg>
      </pc:sldChg>
      <pc:sldChg chg="delSp modSp add mod">
        <pc:chgData name="Graphics Guru" userId="d850d2d1f9c44abc" providerId="LiveId" clId="{39452DE5-7C00-4F86-80CF-BD535E802BBB}" dt="2023-08-10T08:11:48.872" v="5795" actId="14100"/>
        <pc:sldMkLst>
          <pc:docMk/>
          <pc:sldMk cId="301537888" sldId="679"/>
        </pc:sldMkLst>
        <pc:spChg chg="mod">
          <ac:chgData name="Graphics Guru" userId="d850d2d1f9c44abc" providerId="LiveId" clId="{39452DE5-7C00-4F86-80CF-BD535E802BBB}" dt="2023-08-10T08:11:38.297" v="5792" actId="20577"/>
          <ac:spMkLst>
            <pc:docMk/>
            <pc:sldMk cId="301537888" sldId="679"/>
            <ac:spMk id="3" creationId="{5F919371-C8BF-2522-3412-7272042FF282}"/>
          </ac:spMkLst>
        </pc:spChg>
        <pc:picChg chg="del">
          <ac:chgData name="Graphics Guru" userId="d850d2d1f9c44abc" providerId="LiveId" clId="{39452DE5-7C00-4F86-80CF-BD535E802BBB}" dt="2023-08-10T08:11:41.900" v="5793" actId="478"/>
          <ac:picMkLst>
            <pc:docMk/>
            <pc:sldMk cId="301537888" sldId="679"/>
            <ac:picMk id="5" creationId="{D45EA796-D034-24CB-0D38-2AFBD6554A95}"/>
          </ac:picMkLst>
        </pc:picChg>
        <pc:picChg chg="mod">
          <ac:chgData name="Graphics Guru" userId="d850d2d1f9c44abc" providerId="LiveId" clId="{39452DE5-7C00-4F86-80CF-BD535E802BBB}" dt="2023-08-10T08:11:48.872" v="5795" actId="14100"/>
          <ac:picMkLst>
            <pc:docMk/>
            <pc:sldMk cId="301537888" sldId="679"/>
            <ac:picMk id="7" creationId="{9BC0C616-1AD0-57F9-347A-DEB98B060A29}"/>
          </ac:picMkLst>
        </pc:picChg>
      </pc:sldChg>
      <pc:sldChg chg="addSp delSp modSp add mod">
        <pc:chgData name="Graphics Guru" userId="d850d2d1f9c44abc" providerId="LiveId" clId="{39452DE5-7C00-4F86-80CF-BD535E802BBB}" dt="2023-08-10T08:13:16.126" v="5846" actId="1037"/>
        <pc:sldMkLst>
          <pc:docMk/>
          <pc:sldMk cId="859303086" sldId="680"/>
        </pc:sldMkLst>
        <pc:spChg chg="mod">
          <ac:chgData name="Graphics Guru" userId="d850d2d1f9c44abc" providerId="LiveId" clId="{39452DE5-7C00-4F86-80CF-BD535E802BBB}" dt="2023-08-10T08:12:10.133" v="5804" actId="20577"/>
          <ac:spMkLst>
            <pc:docMk/>
            <pc:sldMk cId="859303086" sldId="680"/>
            <ac:spMk id="2" creationId="{5B765F34-7AE0-52D9-2BFF-3AC4EA170118}"/>
          </ac:spMkLst>
        </pc:spChg>
        <pc:spChg chg="mod">
          <ac:chgData name="Graphics Guru" userId="d850d2d1f9c44abc" providerId="LiveId" clId="{39452DE5-7C00-4F86-80CF-BD535E802BBB}" dt="2023-08-10T08:12:46.664" v="5829" actId="20577"/>
          <ac:spMkLst>
            <pc:docMk/>
            <pc:sldMk cId="859303086" sldId="680"/>
            <ac:spMk id="3" creationId="{5F919371-C8BF-2522-3412-7272042FF282}"/>
          </ac:spMkLst>
        </pc:spChg>
        <pc:picChg chg="del">
          <ac:chgData name="Graphics Guru" userId="d850d2d1f9c44abc" providerId="LiveId" clId="{39452DE5-7C00-4F86-80CF-BD535E802BBB}" dt="2023-08-10T08:12:27.319" v="5807" actId="478"/>
          <ac:picMkLst>
            <pc:docMk/>
            <pc:sldMk cId="859303086" sldId="680"/>
            <ac:picMk id="5" creationId="{D45EA796-D034-24CB-0D38-2AFBD6554A95}"/>
          </ac:picMkLst>
        </pc:picChg>
        <pc:picChg chg="add mod">
          <ac:chgData name="Graphics Guru" userId="d850d2d1f9c44abc" providerId="LiveId" clId="{39452DE5-7C00-4F86-80CF-BD535E802BBB}" dt="2023-08-10T08:13:16.126" v="5846" actId="1037"/>
          <ac:picMkLst>
            <pc:docMk/>
            <pc:sldMk cId="859303086" sldId="680"/>
            <ac:picMk id="6" creationId="{A82F7D56-96EB-9FFE-577B-95733424A24B}"/>
          </ac:picMkLst>
        </pc:picChg>
        <pc:picChg chg="del">
          <ac:chgData name="Graphics Guru" userId="d850d2d1f9c44abc" providerId="LiveId" clId="{39452DE5-7C00-4F86-80CF-BD535E802BBB}" dt="2023-08-10T08:12:29.469" v="5808" actId="478"/>
          <ac:picMkLst>
            <pc:docMk/>
            <pc:sldMk cId="859303086" sldId="680"/>
            <ac:picMk id="7" creationId="{9BC0C616-1AD0-57F9-347A-DEB98B060A29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10T08:21:04.656" v="5856" actId="14100"/>
        <pc:sldMkLst>
          <pc:docMk/>
          <pc:sldMk cId="2374708717" sldId="681"/>
        </pc:sldMkLst>
        <pc:spChg chg="del">
          <ac:chgData name="Graphics Guru" userId="d850d2d1f9c44abc" providerId="LiveId" clId="{39452DE5-7C00-4F86-80CF-BD535E802BBB}" dt="2023-08-10T08:15:57.492" v="5848" actId="700"/>
          <ac:spMkLst>
            <pc:docMk/>
            <pc:sldMk cId="2374708717" sldId="681"/>
            <ac:spMk id="2" creationId="{15DEAF49-38B4-7248-3C0B-EF06F15750B2}"/>
          </ac:spMkLst>
        </pc:spChg>
        <pc:picChg chg="add del mod">
          <ac:chgData name="Graphics Guru" userId="d850d2d1f9c44abc" providerId="LiveId" clId="{39452DE5-7C00-4F86-80CF-BD535E802BBB}" dt="2023-08-10T08:19:51.583" v="5853" actId="478"/>
          <ac:picMkLst>
            <pc:docMk/>
            <pc:sldMk cId="2374708717" sldId="681"/>
            <ac:picMk id="4" creationId="{33E63F89-2EB7-1D52-AAF5-87A82D1900ED}"/>
          </ac:picMkLst>
        </pc:picChg>
        <pc:picChg chg="add mod">
          <ac:chgData name="Graphics Guru" userId="d850d2d1f9c44abc" providerId="LiveId" clId="{39452DE5-7C00-4F86-80CF-BD535E802BBB}" dt="2023-08-10T08:21:04.656" v="5856" actId="14100"/>
          <ac:picMkLst>
            <pc:docMk/>
            <pc:sldMk cId="2374708717" sldId="681"/>
            <ac:picMk id="6" creationId="{3065AF66-230A-4208-9533-CF79168958A2}"/>
          </ac:picMkLst>
        </pc:picChg>
      </pc:sldChg>
      <pc:sldChg chg="addSp modSp new mod">
        <pc:chgData name="Graphics Guru" userId="d850d2d1f9c44abc" providerId="LiveId" clId="{39452DE5-7C00-4F86-80CF-BD535E802BBB}" dt="2023-08-10T08:24:48.405" v="5860" actId="14100"/>
        <pc:sldMkLst>
          <pc:docMk/>
          <pc:sldMk cId="1210078507" sldId="682"/>
        </pc:sldMkLst>
        <pc:picChg chg="add mod">
          <ac:chgData name="Graphics Guru" userId="d850d2d1f9c44abc" providerId="LiveId" clId="{39452DE5-7C00-4F86-80CF-BD535E802BBB}" dt="2023-08-10T08:24:48.405" v="5860" actId="14100"/>
          <ac:picMkLst>
            <pc:docMk/>
            <pc:sldMk cId="1210078507" sldId="682"/>
            <ac:picMk id="3" creationId="{BA808726-21D9-6AE4-6106-6026C08B2D15}"/>
          </ac:picMkLst>
        </pc:picChg>
      </pc:sldChg>
      <pc:sldChg chg="addSp modSp new mod">
        <pc:chgData name="Graphics Guru" userId="d850d2d1f9c44abc" providerId="LiveId" clId="{39452DE5-7C00-4F86-80CF-BD535E802BBB}" dt="2023-08-10T08:26:57.155" v="5864" actId="14100"/>
        <pc:sldMkLst>
          <pc:docMk/>
          <pc:sldMk cId="2945298684" sldId="683"/>
        </pc:sldMkLst>
        <pc:picChg chg="add mod">
          <ac:chgData name="Graphics Guru" userId="d850d2d1f9c44abc" providerId="LiveId" clId="{39452DE5-7C00-4F86-80CF-BD535E802BBB}" dt="2023-08-10T08:26:57.155" v="5864" actId="14100"/>
          <ac:picMkLst>
            <pc:docMk/>
            <pc:sldMk cId="2945298684" sldId="683"/>
            <ac:picMk id="3" creationId="{FE9816AE-DD4D-03FF-3E47-3DF8F6459BD7}"/>
          </ac:picMkLst>
        </pc:picChg>
      </pc:sldChg>
      <pc:sldMasterChg chg="modSp delSldLayout modSldLayout">
        <pc:chgData name="Graphics Guru" userId="d850d2d1f9c44abc" providerId="LiveId" clId="{39452DE5-7C00-4F86-80CF-BD535E802BBB}" dt="2023-07-30T23:14:09.718" v="4"/>
        <pc:sldMasterMkLst>
          <pc:docMk/>
          <pc:sldMasterMk cId="0" sldId="2147483648"/>
        </pc:sldMasterMkLst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06777084" sldId="214748364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07117663" sldId="214748365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7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123548520" sldId="214748365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1074227710" sldId="214748365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8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685273010" sldId="214748365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9316929" sldId="214748365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9316929" sldId="2147483654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32132960" sldId="2147483655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54922620" sldId="2147483656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74219000" sldId="2147483657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26819767" sldId="214748365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754318726" sldId="214748366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085383536" sldId="214748366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085383536" sldId="2147483661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773463079" sldId="214748366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69031589" sldId="214748366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14607921" sldId="214748366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6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7" creationId="{00000000-0000-0000-0000-000000000000}"/>
            </ac:spMkLst>
          </pc:spChg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504406498" sldId="2147483666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4277834173" sldId="2147483667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2999873329" sldId="2147483669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916030286" sldId="2147483670"/>
          </pc:sldLayoutMkLst>
        </pc:sldLayoutChg>
      </pc:sldMasterChg>
      <pc:sldMasterChg chg="setBg delSldLayout modSldLayout">
        <pc:chgData name="Graphics Guru" userId="d850d2d1f9c44abc" providerId="LiveId" clId="{39452DE5-7C00-4F86-80CF-BD535E802BBB}" dt="2023-07-31T07:11:07.708" v="1174"/>
        <pc:sldMasterMkLst>
          <pc:docMk/>
          <pc:sldMasterMk cId="1627752569" sldId="2147483666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404266408" sldId="214748366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68908570" sldId="214748366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08267961" sldId="2147483669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559819805" sldId="214748367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40142249" sldId="2147483671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20860822" sldId="2147483672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4245924962" sldId="214748367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908439192" sldId="214748367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571116315" sldId="214748367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004765169" sldId="214748367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144610141" sldId="214748367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650761878" sldId="214748367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212176888" sldId="2147483679"/>
          </pc:sldLayoutMkLst>
        </pc:sldLayoutChg>
        <pc:sldLayoutChg chg="del setBg">
          <pc:chgData name="Graphics Guru" userId="d850d2d1f9c44abc" providerId="LiveId" clId="{39452DE5-7C00-4F86-80CF-BD535E802BBB}" dt="2023-07-30T23:45:30.227" v="301" actId="47"/>
          <pc:sldLayoutMkLst>
            <pc:docMk/>
            <pc:sldMasterMk cId="1627752569" sldId="2147483666"/>
            <pc:sldLayoutMk cId="1610298084" sldId="214748368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134716538" sldId="2147483681"/>
          </pc:sldLayoutMkLst>
        </pc:sldLayoutChg>
      </pc:sldMasterChg>
      <pc:sldMasterChg chg="setBg modSldLayout">
        <pc:chgData name="Graphics Guru" userId="d850d2d1f9c44abc" providerId="LiveId" clId="{39452DE5-7C00-4F86-80CF-BD535E802BBB}" dt="2023-07-31T07:11:07.708" v="1174"/>
        <pc:sldMasterMkLst>
          <pc:docMk/>
          <pc:sldMasterMk cId="1047665037" sldId="2147483682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113328849" sldId="214748368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81091094" sldId="214748368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1104950346" sldId="214748368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908325666" sldId="214748368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547450041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E7C3A87-909C-46D2-B5B1-A24FE504AC00}" type="slidenum">
              <a:t>‹#›</a:t>
            </a:fld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380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Rectangle 2"/>
          <p:cNvSpPr txBox="1">
            <a:spLocks noGrp="1"/>
          </p:cNvSpPr>
          <p:nvPr>
            <p:ph type="body" sz="quarter" idx="3"/>
          </p:nvPr>
        </p:nvSpPr>
        <p:spPr>
          <a:xfrm>
            <a:off x="755639" y="5078520"/>
            <a:ext cx="6046920" cy="4809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en-AU"/>
          </a:p>
        </p:txBody>
      </p:sp>
      <p:sp>
        <p:nvSpPr>
          <p:cNvPr id="4" name="Rectangl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dt" idx="1"/>
          </p:nvPr>
        </p:nvSpPr>
        <p:spPr>
          <a:xfrm>
            <a:off x="427824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ftr" sz="quarter" idx="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34A2BC3A-BC4F-40E1-851E-E9720AA10DE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AU" sz="2000" b="0" i="0" u="none" strike="noStrike" kern="1200">
        <a:ln>
          <a:noFill/>
        </a:ln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D04CB3C-D6E6-461C-8EC7-3D94954EF37D}" type="slidenum">
              <a:t>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085AD7B-81FA-4852-B7A1-1E30EF220151}" type="slidenum">
              <a:t>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/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238DECF9-3C65-47BE-81F4-372D539333B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107A6FAB-3F0C-495A-83DC-8573E73347AC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760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368C455-1D52-4EA9-B32B-1CFF8804DB04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42881D48-7D49-484C-9539-8D5C400551D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960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F0993B93-5F38-44F7-ABCB-BF388183348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B58A068-D747-4103-9248-6CD563855A0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823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7DA309B5-DC34-463B-A375-2EC4540B497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D68E8399-CB5E-46FA-8BF8-7C424B11DE14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9458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205C185-153E-49C1-BD9B-85A4003800E9}" type="slidenum">
              <a:t>23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DC02B8F-D9A8-4656-B46D-B2F450FB4B92}" type="slidenum">
              <a:t>23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530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5110B7D6-EC24-456D-B94C-9EBD15FA23A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E26CA923-70BC-4C89-BB4D-99F70B6F8B2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7967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FAC951C-8C26-4220-B358-0D30CE74DDFA}" type="slidenum">
              <a:t>42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83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94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157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69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943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410CC9-4E5A-4688-9050-CC3867C850BF}" type="slidenum">
              <a:t>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9F623EB-AEFE-4DB6-A959-9C20D4B4F482}" type="slidenum">
              <a:t>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58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12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12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18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633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348191-69E3-4D35-959A-026B09FFB2FC}" type="slidenum">
              <a:t>14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54F8188-58C5-45AD-B88F-144C6437540B}" type="slidenum">
              <a:t>14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98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E5B3AD-557F-4552-AE21-0A4A158E6A9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426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DD1B27-0791-4B7B-BDBD-5F750E539D8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7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95AEBB-71E5-4438-880E-F06FD223DE9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461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3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EF13-E6FF-480B-AB29-9AD020A61C6E}" type="slidenum">
              <a:t>‹#›</a:t>
            </a:fld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/>
          <a:lstStyle>
            <a:lvl1pPr>
              <a:defRPr lang="en-AU"/>
            </a:lvl1pPr>
          </a:lstStyle>
          <a:p>
            <a:endParaRPr lang="en-AU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7618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1A52BF-157B-4EB9-AAF4-D494732BFF2F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1768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670987" y="1768320"/>
            <a:ext cx="12091688" cy="4987800"/>
          </a:xfrm>
        </p:spPr>
        <p:txBody>
          <a:bodyPr tIns="28080" anchor="t" anchorCtr="0"/>
          <a:lstStyle>
            <a:lvl1pPr marL="457456" indent="-457456" algn="l">
              <a:spcAft>
                <a:spcPts val="1901"/>
              </a:spcAft>
              <a:defRPr lang="en-US" sz="4266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850366-7A82-4B32-B4E5-6977E0F36229}" type="slidenum">
              <a:t>‹#›</a:t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4716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7983" y="2343499"/>
            <a:ext cx="1142380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5966" y="4233418"/>
            <a:ext cx="940784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328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74874"/>
          </a:xfrm>
        </p:spPr>
        <p:txBody>
          <a:bodyPr lIns="0" tIns="0" rIns="0" bIns="0"/>
          <a:lstStyle>
            <a:lvl1pPr>
              <a:defRPr sz="308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91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1989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1484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950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325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5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890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1215FF-9D10-431D-8CDB-79FD0E72994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826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981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014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086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92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843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1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775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1" r:id="rId14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436975" cy="755967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984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1289" y="7128969"/>
            <a:ext cx="554390" cy="14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1989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76638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66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Texture_mapping/Images" TargetMode="External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hyperlink" Target="https://vulkan-tutorial.com/Depth_buffering" TargetMode="Externa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6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5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43.png"/><Relationship Id="rId24" Type="http://schemas.openxmlformats.org/officeDocument/2006/relationships/image" Target="../media/image58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54.png"/><Relationship Id="rId3" Type="http://schemas.openxmlformats.org/officeDocument/2006/relationships/image" Target="../media/image35.png"/><Relationship Id="rId21" Type="http://schemas.openxmlformats.org/officeDocument/2006/relationships/image" Target="../media/image45.png"/><Relationship Id="rId7" Type="http://schemas.openxmlformats.org/officeDocument/2006/relationships/image" Target="../media/image39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59.png"/><Relationship Id="rId24" Type="http://schemas.openxmlformats.org/officeDocument/2006/relationships/image" Target="../media/image68.png"/><Relationship Id="rId5" Type="http://schemas.openxmlformats.org/officeDocument/2006/relationships/image" Target="../media/image37.png"/><Relationship Id="rId15" Type="http://schemas.openxmlformats.org/officeDocument/2006/relationships/image" Target="../media/image62.png"/><Relationship Id="rId23" Type="http://schemas.openxmlformats.org/officeDocument/2006/relationships/image" Target="../media/image47.png"/><Relationship Id="rId28" Type="http://schemas.openxmlformats.org/officeDocument/2006/relationships/image" Target="../media/image51.png"/><Relationship Id="rId10" Type="http://schemas.openxmlformats.org/officeDocument/2006/relationships/image" Target="../media/image42.png"/><Relationship Id="rId19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Relationship Id="rId27" Type="http://schemas.openxmlformats.org/officeDocument/2006/relationships/image" Target="../media/image50.png"/><Relationship Id="rId30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54.png"/><Relationship Id="rId21" Type="http://schemas.openxmlformats.org/officeDocument/2006/relationships/image" Target="../media/image81.png"/><Relationship Id="rId34" Type="http://schemas.openxmlformats.org/officeDocument/2006/relationships/image" Target="../media/image45.png"/><Relationship Id="rId42" Type="http://schemas.openxmlformats.org/officeDocument/2006/relationships/image" Target="../media/image89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76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43.png"/><Relationship Id="rId37" Type="http://schemas.openxmlformats.org/officeDocument/2006/relationships/image" Target="../media/image68.png"/><Relationship Id="rId40" Type="http://schemas.openxmlformats.org/officeDocument/2006/relationships/image" Target="../media/image51.png"/><Relationship Id="rId45" Type="http://schemas.openxmlformats.org/officeDocument/2006/relationships/image" Target="../media/image92.png"/><Relationship Id="rId5" Type="http://schemas.openxmlformats.org/officeDocument/2006/relationships/image" Target="../media/image37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60.png"/><Relationship Id="rId36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79.png"/><Relationship Id="rId31" Type="http://schemas.openxmlformats.org/officeDocument/2006/relationships/image" Target="../media/image65.png"/><Relationship Id="rId44" Type="http://schemas.openxmlformats.org/officeDocument/2006/relationships/image" Target="../media/image9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59.png"/><Relationship Id="rId30" Type="http://schemas.openxmlformats.org/officeDocument/2006/relationships/image" Target="../media/image64.png"/><Relationship Id="rId35" Type="http://schemas.openxmlformats.org/officeDocument/2006/relationships/image" Target="../media/image67.png"/><Relationship Id="rId43" Type="http://schemas.openxmlformats.org/officeDocument/2006/relationships/image" Target="../media/image90.png"/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66.png"/><Relationship Id="rId38" Type="http://schemas.openxmlformats.org/officeDocument/2006/relationships/image" Target="../media/image49.png"/><Relationship Id="rId20" Type="http://schemas.openxmlformats.org/officeDocument/2006/relationships/image" Target="../media/image80.png"/><Relationship Id="rId41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vulkan-tutorial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fw.org/docs/3.3/index.html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bvis3d/toshiba-vulkan-202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Drawing_a_triangle/Setup/Base_code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15462.courses.cs.cmu.edu/spring2023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70507" y="-1146143"/>
            <a:ext cx="12093608" cy="97103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1836" rIns="0" bIns="0" anchor="ctr" anchorCtr="1" compatLnSpc="0">
            <a:noAutofit/>
          </a:bodyPr>
          <a:lstStyle/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58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2023.08.09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24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i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Toshiba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Karthik Bala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KBVIS Software Pty. Ltd. (Hobart, Australia)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3d@kbvis.com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082" y="5179737"/>
            <a:ext cx="2080155" cy="2379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Home | Vulkan | Cross platform 3D Graphics">
            <a:extLst>
              <a:ext uri="{FF2B5EF4-FFF2-40B4-BE49-F238E27FC236}">
                <a16:creationId xmlns:a16="http://schemas.microsoft.com/office/drawing/2014/main" id="{5C67609D-D43A-7889-FAE0-2B758CF3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46" y="772322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EB9E0-AFB8-B585-4B56-CDF6E0A32207}"/>
              </a:ext>
            </a:extLst>
          </p:cNvPr>
          <p:cNvSpPr txBox="1"/>
          <p:nvPr/>
        </p:nvSpPr>
        <p:spPr>
          <a:xfrm>
            <a:off x="1890122" y="1040042"/>
            <a:ext cx="5861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Introduction 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9A8DD-7454-D2DE-BCB6-71B9BDAE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875"/>
            <a:ext cx="13439775" cy="75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1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E5402-8965-56FA-DA0B-E3F0C3E4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66" y="382084"/>
            <a:ext cx="10377989" cy="3603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7A53D-13C8-A464-1DB7-7E5BED3C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6" y="3985846"/>
            <a:ext cx="6285114" cy="31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4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40E92-C7C0-1AB6-05AD-1F564B89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2" y="381128"/>
            <a:ext cx="11510172" cy="67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7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C7A0F-3ADB-1CBA-DB54-D8AD2EB1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9" y="323110"/>
            <a:ext cx="12505739" cy="68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85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74D07-F330-4907-CCD0-C5126EED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14" y="0"/>
            <a:ext cx="1368545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51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1FCE9-9D2F-BBE3-9409-89C38CA6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6306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31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00D67-29D3-DE4C-CDE5-9949E6AA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7" y="311944"/>
            <a:ext cx="10984250" cy="69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83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F6D6-FA43-04F5-600C-640694CB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3" y="545304"/>
            <a:ext cx="12616607" cy="5386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F9E00-FBE7-0FE0-D06C-A42A9094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8" b="4627"/>
          <a:stretch/>
        </p:blipFill>
        <p:spPr>
          <a:xfrm>
            <a:off x="6989434" y="187569"/>
            <a:ext cx="5459998" cy="38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57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01A6F-0758-E0C5-C62A-1700BC93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27" y="138723"/>
            <a:ext cx="7534275" cy="273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3D32C-8F63-2CC5-32A0-3A6DB737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30" y="2872398"/>
            <a:ext cx="6358162" cy="42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03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039EB-AC6C-780C-0D85-748F94C1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" y="280653"/>
            <a:ext cx="12905631" cy="56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708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40B9C-68EE-7DA7-1609-9BF7E346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91" y="222738"/>
            <a:ext cx="11904432" cy="69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6B293-7007-ED23-1C60-B6EB8821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1"/>
            <a:ext cx="13455385" cy="75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66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BDEF5-F98E-7075-9138-C4C293E5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5" y="416779"/>
            <a:ext cx="11926174" cy="54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0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A5B2-8255-5CCA-6FF7-47E2AC8D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3" y="1862922"/>
            <a:ext cx="11977948" cy="38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14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22CF9-8126-BD60-C628-F4D6000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9" y="889628"/>
            <a:ext cx="12165762" cy="5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42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180A-4D2A-96EA-055C-F08D48AF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4" y="678639"/>
            <a:ext cx="1180953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6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C6DB-3155-4EFA-7D7B-90D4AE6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" y="893158"/>
            <a:ext cx="11840852" cy="5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6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CF23E-20CE-3037-A4BF-F496822E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830163"/>
            <a:ext cx="12321550" cy="51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69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82037-A0A8-592C-9ABB-8A8B9B5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9" y="182884"/>
            <a:ext cx="11952044" cy="64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64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236F4-2B8A-ED5B-5FC6-E3D6C88B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5556"/>
            <a:ext cx="11612736" cy="65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996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BC57F-AF1A-84A8-0524-8C26D7E1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6" y="199292"/>
            <a:ext cx="11592526" cy="65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254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D4689F9-3D56-4132-3C66-E541AFFF9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9850"/>
            <a:ext cx="6381750" cy="74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8FA2AF-BF78-DF4B-F373-33731396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41312"/>
            <a:ext cx="12811125" cy="68770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C0C1EE-C255-798F-4992-4C889B86CE64}"/>
              </a:ext>
            </a:extLst>
          </p:cNvPr>
          <p:cNvCxnSpPr/>
          <p:nvPr/>
        </p:nvCxnSpPr>
        <p:spPr>
          <a:xfrm>
            <a:off x="3352800" y="1371600"/>
            <a:ext cx="527538" cy="4320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885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A12A7-D4FB-D0F4-E84F-348ADE06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2" y="321676"/>
            <a:ext cx="12553606" cy="56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33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92E26-A1A8-6967-A646-A92F5066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9"/>
          <a:stretch/>
        </p:blipFill>
        <p:spPr>
          <a:xfrm>
            <a:off x="10297093" y="4180678"/>
            <a:ext cx="2090904" cy="2011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72DDC-71FA-2C1F-50DE-D528687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2" y="265783"/>
            <a:ext cx="9234683" cy="2453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65E1-DC5C-957F-A0F6-D18A0564F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10"/>
          <a:stretch/>
        </p:blipFill>
        <p:spPr>
          <a:xfrm>
            <a:off x="10563427" y="707900"/>
            <a:ext cx="1558236" cy="2011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4CE6A-5513-69F2-A5AA-8B376429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62" y="3232277"/>
            <a:ext cx="9234683" cy="36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748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5EC02-931A-3E05-231A-3DE8AFBC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67"/>
          <a:stretch/>
        </p:blipFill>
        <p:spPr>
          <a:xfrm>
            <a:off x="460907" y="318795"/>
            <a:ext cx="10291141" cy="665943"/>
          </a:xfrm>
          <a:prstGeom prst="rect">
            <a:avLst/>
          </a:prstGeom>
        </p:spPr>
      </p:pic>
      <p:pic>
        <p:nvPicPr>
          <p:cNvPr id="39938" name="Picture 2" descr="A timeline diagram showing the use of semaphores to order GPU workloads and a fence to synchronize the CPU and GPU.">
            <a:extLst>
              <a:ext uri="{FF2B5EF4-FFF2-40B4-BE49-F238E27FC236}">
                <a16:creationId xmlns:a16="http://schemas.microsoft.com/office/drawing/2014/main" id="{63770C3E-F54A-5963-42B9-70053D81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07" y="1359180"/>
            <a:ext cx="10910478" cy="560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4219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68682-ABB1-F5BB-D7E9-DD3A409F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0" y="356899"/>
            <a:ext cx="12391954" cy="36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32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1F934-E95C-8B7D-7D17-2866B8A7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1" y="350540"/>
            <a:ext cx="12432048" cy="58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709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B6C13-B9CE-6F71-F204-6C437F73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0" y="354760"/>
            <a:ext cx="12292380" cy="67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08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9D396-BC2D-ACC1-A4FE-793D39BC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6" y="243625"/>
            <a:ext cx="9545329" cy="69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67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DB933-10CF-8BCE-C6D0-A4B00149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3" y="340214"/>
            <a:ext cx="9920654" cy="6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22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94B4C-87B9-2EB9-1991-561F331A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43" y="0"/>
            <a:ext cx="1075568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6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1AB9-481F-67D7-F262-DED08525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 2 - Agenda</a:t>
            </a:r>
            <a:endParaRPr lang="en-AU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D6F1-8559-4F57-438A-907AB72BF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08" y="1277815"/>
            <a:ext cx="11591806" cy="61311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Recap of Hello Triangle</a:t>
            </a:r>
          </a:p>
          <a:p>
            <a:r>
              <a:rPr lang="en-US" dirty="0"/>
              <a:t>Swap Chain and Presentation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Q&amp;A, Exercises (based on Hello Triangle)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Texturing</a:t>
            </a:r>
          </a:p>
          <a:p>
            <a:r>
              <a:rPr lang="en-US" dirty="0"/>
              <a:t>Textures, Images, Samplers</a:t>
            </a:r>
          </a:p>
          <a:p>
            <a:r>
              <a:rPr lang="en-US" dirty="0"/>
              <a:t>Mipmapping</a:t>
            </a:r>
          </a:p>
          <a:p>
            <a:r>
              <a:rPr lang="en-US" dirty="0"/>
              <a:t>Layouts and Transitions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Hello Texture Example</a:t>
            </a:r>
          </a:p>
          <a:p>
            <a:r>
              <a:rPr lang="en-US" dirty="0"/>
              <a:t>Vertex and Uniform Buffers</a:t>
            </a:r>
          </a:p>
          <a:p>
            <a:r>
              <a:rPr lang="en-US" dirty="0"/>
              <a:t>GLM</a:t>
            </a:r>
          </a:p>
          <a:p>
            <a:r>
              <a:rPr lang="en-US" dirty="0"/>
              <a:t>Q&amp;A, Exercises (based on Hello Texture)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9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2C5AA-5512-0DE4-006E-FBBA9ACC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"/>
          <a:stretch/>
        </p:blipFill>
        <p:spPr>
          <a:xfrm>
            <a:off x="0" y="0"/>
            <a:ext cx="13353770" cy="73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D0B95-2347-C40E-151F-7B79A7BA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54" y="79522"/>
            <a:ext cx="9858266" cy="74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104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A8931-15E1-765D-65EF-061D2253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04" y="152700"/>
            <a:ext cx="9693765" cy="725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5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08E84-EC6E-04FE-ACB6-D0525B04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6" y="201038"/>
            <a:ext cx="9932802" cy="71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274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71896-5C22-55E9-F036-596FCA79A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29"/>
          <a:stretch/>
        </p:blipFill>
        <p:spPr>
          <a:xfrm>
            <a:off x="1830023" y="222738"/>
            <a:ext cx="10831723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01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DF440-F371-A7DF-0AAD-DB9960C4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69" y="225774"/>
            <a:ext cx="9355016" cy="70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39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B597B-6618-45F8-F757-86E196F87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8" y="213775"/>
            <a:ext cx="9906000" cy="71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29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A23BC-75E3-55A2-B5C5-75FC4989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21" y="117231"/>
            <a:ext cx="96691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81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5B054-7947-77A9-96CD-4E416DCE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40" y="117231"/>
            <a:ext cx="9826368" cy="71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0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6D582-8330-FFAE-049D-F57603AA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38" y="115411"/>
            <a:ext cx="9847385" cy="72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666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01E83-E454-A233-3BBD-FF4B5967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1" y="131188"/>
            <a:ext cx="10064892" cy="72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4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932CE0-A4C0-A0CC-1C6A-3DB6BAB6B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"/>
            <a:ext cx="13441692" cy="7558598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69349-12B7-18B4-0012-1C678A7E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23" y="212377"/>
            <a:ext cx="9730862" cy="71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560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A4815-CEAA-DE69-F3C2-6D4BF07E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119658"/>
            <a:ext cx="9792307" cy="70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273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Hello Texture – </a:t>
            </a:r>
            <a:r>
              <a:rPr lang="en-AU" sz="3600" b="1" dirty="0" err="1"/>
              <a:t>VulkanTutorial</a:t>
            </a:r>
            <a:r>
              <a:rPr lang="en-AU" sz="3600" b="1" dirty="0"/>
              <a:t>\26_texture_mapping</a:t>
            </a:r>
            <a:endParaRPr lang="en-AU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04D66-2D5C-C55B-15B4-AA49E625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86" y="1156799"/>
            <a:ext cx="6806345" cy="536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C4DB9-B066-638E-BFC1-F738F4EF55EA}"/>
              </a:ext>
            </a:extLst>
          </p:cNvPr>
          <p:cNvSpPr txBox="1"/>
          <p:nvPr/>
        </p:nvSpPr>
        <p:spPr>
          <a:xfrm>
            <a:off x="3241431" y="6808150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https://vulkan-tutorial.com/Texture_mapping/Images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32548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81FF2-3332-B209-0BE7-67CBE808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7" y="586196"/>
            <a:ext cx="11465097" cy="4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581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Vertex Shader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39C82-7196-2681-A67B-6A869EEC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695666"/>
            <a:ext cx="11315022" cy="44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559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Fragment Shader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AD704-2047-6DDD-E57D-54F1A11D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73" y="1576058"/>
            <a:ext cx="11862435" cy="50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273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1128F-EC38-6E60-12B4-3FC750BF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73600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40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2FD13-94C5-2AF8-8C3F-033710D6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0433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14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21AA2-6093-8268-05FA-1358F669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5" y="361214"/>
            <a:ext cx="11118656" cy="66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503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99CCD-E8E0-18C1-4114-61092D0E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3" y="1266091"/>
            <a:ext cx="12627664" cy="58029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33F096-0FA4-FC94-E1B9-DAE90C0E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82255"/>
          </a:xfrm>
        </p:spPr>
        <p:txBody>
          <a:bodyPr>
            <a:normAutofit fontScale="90000"/>
          </a:bodyPr>
          <a:lstStyle/>
          <a:p>
            <a:r>
              <a:rPr lang="en-AU" dirty="0"/>
              <a:t>Loading the Image</a:t>
            </a:r>
          </a:p>
        </p:txBody>
      </p:sp>
    </p:spTree>
    <p:extLst>
      <p:ext uri="{BB962C8B-B14F-4D97-AF65-F5344CB8AC3E}">
        <p14:creationId xmlns:p14="http://schemas.microsoft.com/office/powerpoint/2010/main" val="3820598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7B3A24-6979-E67A-03FC-25BB49A5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-23446"/>
            <a:ext cx="11591806" cy="1184031"/>
          </a:xfrm>
        </p:spPr>
        <p:txBody>
          <a:bodyPr>
            <a:normAutofit/>
          </a:bodyPr>
          <a:lstStyle/>
          <a:p>
            <a:r>
              <a:rPr lang="en-AU" sz="4000" b="1" dirty="0"/>
              <a:t>Pre-Vulkan - History of OpenGL</a:t>
            </a:r>
          </a:p>
        </p:txBody>
      </p:sp>
      <p:pic>
        <p:nvPicPr>
          <p:cNvPr id="3078" name="Picture 6" descr="Application Program Interface (API) | SpringerLink">
            <a:extLst>
              <a:ext uri="{FF2B5EF4-FFF2-40B4-BE49-F238E27FC236}">
                <a16:creationId xmlns:a16="http://schemas.microsoft.com/office/drawing/2014/main" id="{88E347EF-F1C8-1905-C71D-BBF25A9F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5" y="1307367"/>
            <a:ext cx="10154323" cy="59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309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7623C-BB3D-E2CF-0102-042C2AA8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332811"/>
            <a:ext cx="12426462" cy="68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132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5A62BB-9424-F2FF-FCDF-B687A3A9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" y="269449"/>
            <a:ext cx="13015081" cy="70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2052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34CC4F-287E-0C33-4157-2B024567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" y="539262"/>
            <a:ext cx="12989168" cy="64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52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878AC-E949-580D-6305-2B7E52D6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2" y="1453662"/>
            <a:ext cx="12156512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519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01904-1BFD-2570-5046-E3A33254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73623"/>
            <a:ext cx="11964990" cy="73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17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B20FE4-8ADD-1454-809D-20E20254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06" y="580537"/>
            <a:ext cx="12030292" cy="59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88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1D0DC-A413-674F-50EA-00720ED4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28" y="561383"/>
            <a:ext cx="11423252" cy="60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99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BED6F-ED0F-B665-61F8-959736D6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6" y="492369"/>
            <a:ext cx="11407706" cy="62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5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807D1-D908-6339-7AAF-8B37B2FC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75" y="586154"/>
            <a:ext cx="11750270" cy="60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248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8D54-7869-C5E8-73DD-2F37F966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9" y="140676"/>
            <a:ext cx="12725755" cy="52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0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ronos Announces Next Generation OpenGL Initiative">
            <a:extLst>
              <a:ext uri="{FF2B5EF4-FFF2-40B4-BE49-F238E27FC236}">
                <a16:creationId xmlns:a16="http://schemas.microsoft.com/office/drawing/2014/main" id="{A06C6A2D-11D6-CD65-FE4C-39B1E3056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 bwMode="auto">
          <a:xfrm>
            <a:off x="0" y="504092"/>
            <a:ext cx="13439775" cy="65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909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5B728-0574-59CB-D9D4-73687EA3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7" y="433622"/>
            <a:ext cx="12566618" cy="68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158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71E5D-5EE9-023E-5F90-54C7E52F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3" y="1152501"/>
            <a:ext cx="12904427" cy="52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4237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F014B-9C6D-A557-C8E7-5697EFF2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7" y="487206"/>
            <a:ext cx="10383523" cy="66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50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2AB7F-97A7-2DD1-0A9B-37144264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8" y="208588"/>
            <a:ext cx="9794858" cy="71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7424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6B5A4-FC0C-CF89-0D93-6FD4FA6B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19" y="359540"/>
            <a:ext cx="7326681" cy="2415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7A552-8CF1-3FF0-A48B-12F49F73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8" y="2981835"/>
            <a:ext cx="8139999" cy="42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565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F9A56-8632-27FB-F6D9-E24CCC0F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9" y="355332"/>
            <a:ext cx="11531018" cy="68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4316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889B96-268B-4E5C-E3E0-D9BB0D122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4" y="235438"/>
            <a:ext cx="12950705" cy="70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21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38A31-ECBF-999D-6A47-EDCDC035C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59" y="259617"/>
            <a:ext cx="12901979" cy="68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72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ECE21-0FA5-8EC1-7F49-BD279DA3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9" y="181266"/>
            <a:ext cx="12858878" cy="68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3947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A432E-D7F2-0084-D4B4-9E283F07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5" y="175265"/>
            <a:ext cx="12730188" cy="61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1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8274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</a:p>
          <a:p>
            <a:pPr marL="23386" indent="0" defTabSz="914400">
              <a:buNone/>
            </a:pPr>
            <a:endParaRPr lang="en-US" dirty="0">
              <a:solidFill>
                <a:srgbClr val="2D2D2D"/>
              </a:solidFill>
              <a:latin typeface="Roboto Slab" panose="020F0502020204030204" pitchFamily="2" charset="0"/>
            </a:endParaRPr>
          </a:p>
          <a:p>
            <a:pPr marL="23386" indent="0" defTabSz="914400">
              <a:buNone/>
            </a:pPr>
            <a:r>
              <a:rPr lang="en-US" sz="2800" i="1" dirty="0">
                <a:solidFill>
                  <a:srgbClr val="2D2D2D"/>
                </a:solidFill>
                <a:latin typeface="Roboto Slab" panose="020F0502020204030204" pitchFamily="2" charset="0"/>
              </a:rPr>
              <a:t>Note: Refer to graphics primers for explanations of these operations</a:t>
            </a:r>
          </a:p>
          <a:p>
            <a:pPr marL="23386" indent="0" defTabSz="91440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15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02857-E881-9A5F-520B-9B47B7A9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51" y="167644"/>
            <a:ext cx="12704476" cy="61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894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82F2A-9AB8-241C-1D3D-FD9B3365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2" y="389307"/>
            <a:ext cx="13115508" cy="64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191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A58253-DB0B-7381-6AF3-28346A7A3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2" y="227011"/>
            <a:ext cx="12783283" cy="68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206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F2F05-6DB0-CFAC-F9AF-EEBB4DF6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7" y="193638"/>
            <a:ext cx="12654889" cy="317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304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77C87-AC00-EDC4-54AE-DA25BE1D7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34" y="155260"/>
            <a:ext cx="10338105" cy="72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599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AE7BC4-9DC4-8ADA-4F1D-CB334FA1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1" y="211257"/>
            <a:ext cx="7087785" cy="2335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FAA82-C141-ABA0-D7FC-5B570F27D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1" y="2791436"/>
            <a:ext cx="9810806" cy="44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443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62C00-3935-6283-8251-75B8B836E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0" y="194143"/>
            <a:ext cx="9969762" cy="4946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239CA-09CD-67D5-6D1C-66F7410A2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0" y="5140515"/>
            <a:ext cx="7763719" cy="222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2352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45ED0-CCCC-8834-AEC3-B0C8EB0D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0" y="204088"/>
            <a:ext cx="10976128" cy="71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5481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7EA10-2681-6A53-5CE5-37967E04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0" y="212332"/>
            <a:ext cx="12766346" cy="69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1887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41E27-7565-AFBE-E7F7-B34DCE821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6" y="328686"/>
            <a:ext cx="12756791" cy="67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23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E93B491-75D3-559C-DDBF-B3852D19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5"/>
          <a:stretch/>
        </p:blipFill>
        <p:spPr>
          <a:xfrm>
            <a:off x="1122118" y="288039"/>
            <a:ext cx="11195538" cy="69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95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C9AD9-9569-07AC-E568-DFB0A6D4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36" y="148830"/>
            <a:ext cx="8540152" cy="313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8697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binding layouts">
            <a:extLst>
              <a:ext uri="{FF2B5EF4-FFF2-40B4-BE49-F238E27FC236}">
                <a16:creationId xmlns:a16="http://schemas.microsoft.com/office/drawing/2014/main" id="{3B636210-A77C-0E00-1AC6-E8994459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3" y="117229"/>
            <a:ext cx="12588367" cy="69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5939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C2A4-6CBD-F299-34C4-5EAFB0D4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08" y="237636"/>
            <a:ext cx="11566757" cy="70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050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30F0E-39CC-E109-67BB-37921132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3" y="709268"/>
            <a:ext cx="12932767" cy="63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309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3B9E8-AF07-60EA-3C01-EC65EAADE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72" y="215584"/>
            <a:ext cx="12858387" cy="57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986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2C507-D366-6819-0D45-8764AA46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25" y="107992"/>
            <a:ext cx="12848295" cy="69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9722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9923F-FF0B-500C-C0DB-B1F7685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5" y="251630"/>
            <a:ext cx="12996441" cy="59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524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F55DA-7EB1-D80D-40B6-17FF5D1C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7" y="339852"/>
            <a:ext cx="12615503" cy="55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799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51A93-8F92-6B8C-BCED-4815BCA3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1" y="294991"/>
            <a:ext cx="12623879" cy="622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36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4CB38-8CF8-A983-3D6B-A53CDAFE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3" y="1112672"/>
            <a:ext cx="11624713" cy="59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211014" y="1326931"/>
            <a:ext cx="10392309" cy="62327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22346" y="0"/>
            <a:ext cx="10869864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>
                <a:cs typeface="Times New Roman" pitchFamily="18"/>
              </a:rPr>
              <a:t>OpenGL Pipeline</a:t>
            </a:r>
            <a:br>
              <a:rPr lang="en-US" sz="4800" b="1" dirty="0">
                <a:cs typeface="Times New Roman" pitchFamily="18"/>
              </a:rPr>
            </a:br>
            <a:r>
              <a:rPr lang="en-US" sz="4800" b="1" dirty="0">
                <a:cs typeface="Times New Roman" pitchFamily="18"/>
              </a:rPr>
              <a:t>(Fixed-Function)</a:t>
            </a:r>
          </a:p>
        </p:txBody>
      </p:sp>
    </p:spTree>
    <p:extLst>
      <p:ext uri="{BB962C8B-B14F-4D97-AF65-F5344CB8AC3E}">
        <p14:creationId xmlns:p14="http://schemas.microsoft.com/office/powerpoint/2010/main" val="29968240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95CA4-0F54-E8DB-4EAD-ED4D0710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9" y="1122935"/>
            <a:ext cx="12016232" cy="59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876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4364E-F6EE-0480-EC69-05DB81A9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5" y="1266878"/>
            <a:ext cx="9122693" cy="40570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7460A5-D761-B138-89C9-A080D6B0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35363"/>
          </a:xfrm>
        </p:spPr>
        <p:txBody>
          <a:bodyPr>
            <a:normAutofit fontScale="90000"/>
          </a:bodyPr>
          <a:lstStyle/>
          <a:p>
            <a:r>
              <a:rPr lang="en-AU" dirty="0"/>
              <a:t>Texture Coordinate Input Attribute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25ECF-4AB4-1680-67DE-B958B144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25" y="5641230"/>
            <a:ext cx="5150725" cy="15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7535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2050" name="Picture 2" descr="Vulkan 연구 ] Optimal Tiling :: 그냥 그런 블로그">
            <a:extLst>
              <a:ext uri="{FF2B5EF4-FFF2-40B4-BE49-F238E27FC236}">
                <a16:creationId xmlns:a16="http://schemas.microsoft.com/office/drawing/2014/main" id="{580006ED-3F1D-7981-9D02-6B27D449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5" y="1278060"/>
            <a:ext cx="8801833" cy="597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536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ulkan의 텍스쳐 : 네이버 블로그">
            <a:extLst>
              <a:ext uri="{FF2B5EF4-FFF2-40B4-BE49-F238E27FC236}">
                <a16:creationId xmlns:a16="http://schemas.microsoft.com/office/drawing/2014/main" id="{3388EB0B-E41A-06AF-D965-57EE6EF3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95" y="569103"/>
            <a:ext cx="6265984" cy="64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423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DB3E9-D110-C23A-493C-F3D63F8F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7" y="1193069"/>
            <a:ext cx="12936939" cy="48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02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33CF1-F265-50F7-2F55-274AD863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9" y="550985"/>
            <a:ext cx="13007774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615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5BC98-76FD-95C5-6E26-C1466B6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8" y="148157"/>
            <a:ext cx="11207115" cy="70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0413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72F90-86E6-E70F-B71C-34E786DB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94"/>
            <a:ext cx="9083051" cy="6318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68F08-A263-94B7-457E-F9764A333B7C}"/>
              </a:ext>
            </a:extLst>
          </p:cNvPr>
          <p:cNvSpPr txBox="1"/>
          <p:nvPr/>
        </p:nvSpPr>
        <p:spPr>
          <a:xfrm>
            <a:off x="533400" y="313563"/>
            <a:ext cx="797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3200" b="0" i="0" dirty="0">
                <a:solidFill>
                  <a:srgbClr val="2D2D2D"/>
                </a:solidFill>
                <a:effectLst/>
                <a:latin typeface="Roboto Slab" pitchFamily="2" charset="0"/>
              </a:rPr>
              <a:t>Transition barrier masks</a:t>
            </a:r>
          </a:p>
        </p:txBody>
      </p:sp>
    </p:spTree>
    <p:extLst>
      <p:ext uri="{BB962C8B-B14F-4D97-AF65-F5344CB8AC3E}">
        <p14:creationId xmlns:p14="http://schemas.microsoft.com/office/powerpoint/2010/main" val="41793878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7A98E-605A-3171-88FE-A5B15F4B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10" y="160686"/>
            <a:ext cx="9577754" cy="72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806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84103-4DE4-EDC8-8464-AE54BE06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56" y="162201"/>
            <a:ext cx="9512861" cy="72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F4FC-247F-A671-E096-A91B09C8B0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>
            <a:normAutofit/>
          </a:bodyPr>
          <a:lstStyle/>
          <a:p>
            <a:r>
              <a:rPr lang="en-AU" sz="4000" dirty="0"/>
              <a:t>Karthik Bala -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A0F06-ECBF-E6B7-28CA-FCB2AD7E8C6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B.E. (Hons.) Computer Science – BITS, Pilani, India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M.S. Computer Science – Colorado State University, Fort Collins, USA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Graphics Developer since 1995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NVIDIA Registered Developer since 2001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Developed OpenGL/WebGL/CUDA-based products for companies in USA, Australia, Europe, India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Incorporated KBVIS (Private Limited) in 2005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Creator of KBVIS' flagship product KB-Vol3D, installations in 14+ countries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Rich experience in teaching, training, consulting, mentoring in organisations including Samsung, Honeywell, DSP Group, Triad Software, </a:t>
            </a:r>
            <a:r>
              <a:rPr lang="en-AU" dirty="0" err="1"/>
              <a:t>SpecIndia</a:t>
            </a:r>
            <a:r>
              <a:rPr lang="en-AU" dirty="0"/>
              <a:t>, </a:t>
            </a:r>
            <a:r>
              <a:rPr lang="en-AU" dirty="0" err="1"/>
              <a:t>Techtronix</a:t>
            </a:r>
            <a:r>
              <a:rPr lang="en-AU" dirty="0"/>
              <a:t>, </a:t>
            </a:r>
            <a:r>
              <a:rPr lang="en-AU" dirty="0" err="1"/>
              <a:t>EvolveIT</a:t>
            </a:r>
            <a:r>
              <a:rPr lang="en-AU" dirty="0"/>
              <a:t>, Barco, </a:t>
            </a:r>
            <a:r>
              <a:rPr lang="en-AU" dirty="0" err="1"/>
              <a:t>AshvaTech</a:t>
            </a:r>
            <a:r>
              <a:rPr lang="en-AU" dirty="0"/>
              <a:t>, CAS Tech, </a:t>
            </a:r>
            <a:r>
              <a:rPr lang="en-AU" dirty="0" err="1"/>
              <a:t>Manmar</a:t>
            </a:r>
            <a:r>
              <a:rPr lang="en-AU" dirty="0"/>
              <a:t> Tech, Walmart, Toshiba, </a:t>
            </a:r>
            <a:r>
              <a:rPr lang="en-AU" dirty="0" err="1"/>
              <a:t>Minetec</a:t>
            </a:r>
            <a:r>
              <a:rPr lang="en-AU" dirty="0"/>
              <a:t>, Merge Healthcare, </a:t>
            </a:r>
            <a:r>
              <a:rPr lang="en-AU" dirty="0" err="1"/>
              <a:t>Deswik</a:t>
            </a:r>
            <a:r>
              <a:rPr lang="en-AU" dirty="0"/>
              <a:t> Mining, Rapiscan Systems, </a:t>
            </a:r>
            <a:r>
              <a:rPr lang="en-AU" dirty="0" err="1"/>
              <a:t>RefleXion</a:t>
            </a:r>
            <a:r>
              <a:rPr lang="en-AU" dirty="0"/>
              <a:t> Medical and more.</a:t>
            </a:r>
          </a:p>
        </p:txBody>
      </p:sp>
    </p:spTree>
    <p:extLst>
      <p:ext uri="{BB962C8B-B14F-4D97-AF65-F5344CB8AC3E}">
        <p14:creationId xmlns:p14="http://schemas.microsoft.com/office/powerpoint/2010/main" val="19046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908051" y="0"/>
            <a:ext cx="9623669" cy="972601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Simpler Times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2254779" y="6733523"/>
            <a:ext cx="11520053" cy="762180"/>
          </a:xfrm>
        </p:spPr>
        <p:txBody>
          <a:bodyPr wrap="square" lIns="0" tIns="37437" rIns="0" bIns="0" anchor="t" anchorCtr="0">
            <a:noAutofit/>
          </a:bodyPr>
          <a:lstStyle/>
          <a:p>
            <a:pPr marL="575540" indent="-432013">
              <a:spcAft>
                <a:spcPts val="1901"/>
              </a:spcAft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</a:tabLst>
            </a:pPr>
            <a:r>
              <a:rPr lang="en-US" dirty="0"/>
              <a:t>	Example 1.1 (OpenGL Red Book)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800034" y="984324"/>
            <a:ext cx="9839705" cy="62313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93113" rIns="119991" bIns="59995" anchor="t" anchorCtr="0" compatLnSpc="0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#include &lt;opengl.h&gt;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main()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{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InitializeOpenGLWindow();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glClearColor (0.0, 0.0, 0.0,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 (GL_COLOR_BUFFER_BIT);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glColor3f (1.0, 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glOrtho(0.0, 1.0, 0.0, 1.0, -1.0,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glBegin(GL_POLYGON);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glEnd();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7084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5F34-7AE0-52D9-2BFF-3AC4EA17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9371-C8BF-2522-3412-7272042F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2012414"/>
            <a:ext cx="5795902" cy="4796544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Use equal weightage of texture and (currently ignored) vertex </a:t>
            </a:r>
            <a:r>
              <a:rPr lang="en-AU" dirty="0" err="1"/>
              <a:t>color</a:t>
            </a:r>
            <a:r>
              <a:rPr lang="en-AU" dirty="0"/>
              <a:t> to compute the final </a:t>
            </a:r>
            <a:r>
              <a:rPr lang="en-AU" dirty="0" err="1"/>
              <a:t>color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EA796-D034-24CB-0D38-2AFBD655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17" y="2012414"/>
            <a:ext cx="4367958" cy="32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278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5F34-7AE0-52D9-2BFF-3AC4EA17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Exercises - Texture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9371-C8BF-2522-3412-7272042F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2012414"/>
            <a:ext cx="5795902" cy="4796544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Use texture coordinates to </a:t>
            </a:r>
            <a:r>
              <a:rPr lang="en-AU" dirty="0" err="1"/>
              <a:t>color</a:t>
            </a:r>
            <a:r>
              <a:rPr lang="en-AU" dirty="0"/>
              <a:t> the rectangle (red and green) instead of the texture sample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C0C616-1AD0-57F9-347A-DEB98B06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778" y="2012414"/>
            <a:ext cx="5441164" cy="40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788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5F34-7AE0-52D9-2BFF-3AC4EA17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 #3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9371-C8BF-2522-3412-7272042F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2012414"/>
            <a:ext cx="5795902" cy="4796544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Disable the transformation and projection (rotation and perspective), display as 2D image filling the frame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F7D56-96EB-9FFE-577B-95733424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51" y="1345036"/>
            <a:ext cx="6104149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030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Depth Buffering – </a:t>
            </a:r>
            <a:r>
              <a:rPr lang="en-AU" sz="3600" b="1" dirty="0" err="1"/>
              <a:t>VulkanTutorial</a:t>
            </a:r>
            <a:r>
              <a:rPr lang="en-AU" sz="3600" b="1" dirty="0"/>
              <a:t>\27_depth_buffering</a:t>
            </a:r>
            <a:endParaRPr lang="en-A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C4DB9-B066-638E-BFC1-F738F4EF55EA}"/>
              </a:ext>
            </a:extLst>
          </p:cNvPr>
          <p:cNvSpPr txBox="1"/>
          <p:nvPr/>
        </p:nvSpPr>
        <p:spPr>
          <a:xfrm>
            <a:off x="4559911" y="6913343"/>
            <a:ext cx="434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2"/>
              </a:rPr>
              <a:t>https://vulkan-tutorial.com/Depth_buffering</a:t>
            </a:r>
            <a:endParaRPr lang="en-AU" dirty="0"/>
          </a:p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E394D-F386-0372-9349-6BDD43B5A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431" y="1133111"/>
            <a:ext cx="6922660" cy="54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65965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65AF66-230A-4208-9533-CF791689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75" y="246184"/>
            <a:ext cx="9687433" cy="69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0871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08726-21D9-6AE4-6106-6026C08B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9" y="398585"/>
            <a:ext cx="12886106" cy="68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785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816AE-DD4D-03FF-3E47-3DF8F645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0" y="515815"/>
            <a:ext cx="1309313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9868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CUDA/Vulkan Interop – </a:t>
            </a:r>
            <a:r>
              <a:rPr lang="en-AU" sz="3600" b="1" dirty="0"/>
              <a:t>CUDA\</a:t>
            </a:r>
            <a:r>
              <a:rPr lang="en-AU" sz="3600" b="1" dirty="0" err="1"/>
              <a:t>vulkanImageCUDA</a:t>
            </a:r>
            <a:endParaRPr lang="en-A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D8979-C63C-6DA9-6C38-0DF28C8D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80" y="1461189"/>
            <a:ext cx="6703014" cy="53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0820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3F80-1BD0-21B1-072A-78E28818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B74B-79F1-007D-70E5-960C2B90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VkImageCreateInfo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VkExternalMemoryImageCreateInfo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VkMemoryRequirements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VkExportMemoryWin32HandleInfoKHR</a:t>
            </a: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VkExportMemoryAllocateInfoKHR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vkAllocateMemory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vkBindImageMemory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204824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C6BD-8D14-CA98-0617-F0CAE7BC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66E4-78F0-BE3C-B728-DA6E9287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cudaExternalMemory_t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cudaMipmappedArray_t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cudaSurfaceObject_t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cudaTextureObject_t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cudaExternalMemoryHandleDesc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vkGetMemoryWin32HandleKHR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cudaImportExternalMemory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cudaExternalMemoryGetMappedMipmappedArray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cudaMallocMipmappedArray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cudaGetMipmappedArrayLevel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cudaMemcpy2DArrayToArray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cudaCreateSurfaceObject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cudaCreateTextureObject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9162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26642" y="1459916"/>
            <a:ext cx="7291106" cy="520039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114583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3686-76E0-67C3-2F30-B8F855D9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C4C9-CA4A-8AE1-849B-B83FC5B2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cudaExternalSemaphore_t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vkGetSemaphoreWin32HandleKHR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cudaImportExternalSemaphore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cudaSignalExternalSemaphoresAsync</a:t>
            </a:r>
            <a:endParaRPr lang="en-AU" sz="1800" dirty="0">
              <a:solidFill>
                <a:srgbClr val="6F008A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cudaWaitExternalSemaphoresAsync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0145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162576" y="929522"/>
            <a:ext cx="12292792" cy="64785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799688" y="0"/>
            <a:ext cx="9840398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Programmable Pipeline</a:t>
            </a:r>
          </a:p>
        </p:txBody>
      </p:sp>
    </p:spTree>
    <p:extLst>
      <p:ext uri="{BB962C8B-B14F-4D97-AF65-F5344CB8AC3E}">
        <p14:creationId xmlns:p14="http://schemas.microsoft.com/office/powerpoint/2010/main" val="412438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673083" y="72827"/>
            <a:ext cx="12093608" cy="923635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Shaders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10008" y="914201"/>
            <a:ext cx="11088567" cy="40297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Vertex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uniform mat4 mvpMatrix;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 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varyingColor =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gl_Position = mvpMatrix *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  <a:r>
              <a:rPr lang="de-DE" sz="2400" dirty="0">
                <a:solidFill>
                  <a:srgbClr val="000000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60883" y="4466492"/>
            <a:ext cx="10320147" cy="38741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Fragment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70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fragColor;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</a:t>
            </a:r>
            <a:r>
              <a:rPr lang="de-DE" sz="2000" dirty="0">
                <a:solidFill>
                  <a:srgbClr val="8F2100"/>
                </a:solidFill>
                <a:latin typeface="NimbusMonL-Bold" pitchFamily="18"/>
                <a:ea typeface="Microsoft YaHei" pitchFamily="2"/>
                <a:cs typeface="Arial Unicode MS" pitchFamily="34"/>
              </a:rPr>
              <a:t>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fragColor </a:t>
            </a:r>
            <a:r>
              <a:rPr lang="de-DE" sz="2000" dirty="0">
                <a:solidFill>
                  <a:srgbClr val="666666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=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9308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923984" y="0"/>
            <a:ext cx="11591806" cy="1461188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Fixed vs. Programmable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923984" y="1312985"/>
            <a:ext cx="11591806" cy="6023511"/>
          </a:xfrm>
        </p:spPr>
        <p:txBody>
          <a:bodyPr wrap="square" lIns="0" tIns="30718" rIns="0" bIns="0" anchor="t" anchorCtr="0">
            <a:noAutofit/>
          </a:bodyPr>
          <a:lstStyle/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 architecture has rendered Fixed-Function pipeline obsolete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Fixed-Function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separate hardware units for T&amp;L, Fog, Color/Blend/Alpha, Texture etc.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dedicated API calls for each 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less scalable, inflexible - functionality enhanced only by adding new API calls, parameters, or GL states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many  general compute cores, massively parallel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graphics operations programmable using shaders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some functionality needs to be implemented by the programmer now </a:t>
            </a:r>
          </a:p>
          <a:p>
            <a:pPr marL="719545" lvl="1" indent="0">
              <a:lnSpc>
                <a:spcPct val="100000"/>
              </a:lnSpc>
              <a:buClr>
                <a:srgbClr val="000000"/>
              </a:buClr>
              <a:buSzPct val="45000"/>
              <a:buNone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		e.g. matrix transform, lighting &amp; shading computations</a:t>
            </a:r>
          </a:p>
        </p:txBody>
      </p:sp>
    </p:spTree>
    <p:extLst>
      <p:ext uri="{BB962C8B-B14F-4D97-AF65-F5344CB8AC3E}">
        <p14:creationId xmlns:p14="http://schemas.microsoft.com/office/powerpoint/2010/main" val="2344479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49199-3B0F-A51C-87EC-662F9F53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5" y="241628"/>
            <a:ext cx="11749523" cy="70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77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1180D-65E7-5F45-A2C1-921E34FE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81" y="262892"/>
            <a:ext cx="11504357" cy="70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9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oogle Will Soon Bring Metal-Like, Low-Overhead Graphics API To Android |  TechCrunch">
            <a:extLst>
              <a:ext uri="{FF2B5EF4-FFF2-40B4-BE49-F238E27FC236}">
                <a16:creationId xmlns:a16="http://schemas.microsoft.com/office/drawing/2014/main" id="{E0F2A78E-FD89-CB3B-E8B8-15775895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" y="1160585"/>
            <a:ext cx="13341694" cy="54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36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xt Generation OpenGL Becomes Vulkan: Additional Details Released">
            <a:extLst>
              <a:ext uri="{FF2B5EF4-FFF2-40B4-BE49-F238E27FC236}">
                <a16:creationId xmlns:a16="http://schemas.microsoft.com/office/drawing/2014/main" id="{C011987A-1642-C9BD-DF64-5933839E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343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733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maintenance1">
            <a:extLst>
              <a:ext uri="{FF2B5EF4-FFF2-40B4-BE49-F238E27FC236}">
                <a16:creationId xmlns:a16="http://schemas.microsoft.com/office/drawing/2014/main" id="{A22ED89D-0887-CE11-457D-EBBCD20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70523" cy="7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2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9F22BFA-334B-F77F-65DE-3912F815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" y="3114063"/>
            <a:ext cx="11957784" cy="4445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0672" b="3"/>
          <a:stretch/>
        </p:blipFill>
        <p:spPr>
          <a:xfrm>
            <a:off x="8810862" y="2999753"/>
            <a:ext cx="4628913" cy="4559923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633CED3-ED08-BEE4-B192-3918BDBBDE24}"/>
              </a:ext>
            </a:extLst>
          </p:cNvPr>
          <p:cNvSpPr/>
          <p:nvPr/>
        </p:nvSpPr>
        <p:spPr>
          <a:xfrm>
            <a:off x="5475915" y="3114062"/>
            <a:ext cx="3850370" cy="4722688"/>
          </a:xfrm>
          <a:prstGeom prst="ellipse">
            <a:avLst/>
          </a:prstGeom>
          <a:blipFill dpi="0" rotWithShape="1">
            <a:blip r:embed="rId5"/>
            <a:srcRect/>
            <a:stretch>
              <a:fillRect b="5000"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45C7D5B-7C6C-7F9F-DD20-AC6F8589C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5" b="10733"/>
          <a:stretch/>
        </p:blipFill>
        <p:spPr bwMode="auto">
          <a:xfrm>
            <a:off x="-330001" y="-1399430"/>
            <a:ext cx="14099775" cy="503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t="4130" r="-4" b="17491"/>
          <a:stretch/>
        </p:blipFill>
        <p:spPr>
          <a:xfrm>
            <a:off x="1374150" y="-275247"/>
            <a:ext cx="4314168" cy="2519037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t="3117" r="-1" b="19669"/>
          <a:stretch/>
        </p:blipFill>
        <p:spPr>
          <a:xfrm>
            <a:off x="3850019" y="2687660"/>
            <a:ext cx="2519103" cy="2519037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15706" r="13859" b="3"/>
          <a:stretch/>
        </p:blipFill>
        <p:spPr>
          <a:xfrm>
            <a:off x="6166289" y="492956"/>
            <a:ext cx="3144907" cy="314482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blipFill dpi="0" rotWithShape="1">
            <a:blip r:embed="rId10">
              <a:alphaModFix amt="5000"/>
            </a:blip>
            <a:srcRect/>
            <a:stretch>
              <a:fillRect l="-2000" t="-2000" r="-8000" b="-5000"/>
            </a:stretch>
          </a:blip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/>
          <a:srcRect l="21873" r="5578" b="2"/>
          <a:stretch/>
        </p:blipFill>
        <p:spPr>
          <a:xfrm>
            <a:off x="9743913" y="-395443"/>
            <a:ext cx="3608233" cy="3730113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A60FAD-2210-AA2B-8571-DC0F0A0E5294}"/>
              </a:ext>
            </a:extLst>
          </p:cNvPr>
          <p:cNvSpPr/>
          <p:nvPr/>
        </p:nvSpPr>
        <p:spPr>
          <a:xfrm>
            <a:off x="0" y="2115667"/>
            <a:ext cx="4196862" cy="2518743"/>
          </a:xfrm>
          <a:prstGeom prst="ellipse">
            <a:avLst/>
          </a:prstGeom>
          <a:blipFill dpi="0" rotWithShape="1">
            <a:blip r:embed="rId10"/>
            <a:srcRect/>
            <a:stretch>
              <a:fillRect l="-2000" r="-8000" b="-16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maintenance2">
            <a:extLst>
              <a:ext uri="{FF2B5EF4-FFF2-40B4-BE49-F238E27FC236}">
                <a16:creationId xmlns:a16="http://schemas.microsoft.com/office/drawing/2014/main" id="{D1A230FD-A989-0DE3-36B8-491C00A0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4"/>
            <a:ext cx="13197321" cy="677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72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538" y="1532514"/>
            <a:ext cx="122802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4593" y="3997667"/>
            <a:ext cx="1020556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307" b="1" spc="-5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3170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6" name="object 16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39" name="object 39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43763" y="2587087"/>
            <a:ext cx="10269958" cy="1369141"/>
            <a:chOff x="1944623" y="2346959"/>
            <a:chExt cx="9316720" cy="1242060"/>
          </a:xfrm>
        </p:grpSpPr>
        <p:sp>
          <p:nvSpPr>
            <p:cNvPr id="52" name="object 52"/>
            <p:cNvSpPr/>
            <p:nvPr/>
          </p:nvSpPr>
          <p:spPr>
            <a:xfrm>
              <a:off x="9422892" y="2346959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30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29340" y="3467789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8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204" y="1532514"/>
            <a:ext cx="122809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1886" y="5205533"/>
            <a:ext cx="3583846" cy="744234"/>
          </a:xfrm>
          <a:prstGeom prst="rect">
            <a:avLst/>
          </a:prstGeom>
        </p:spPr>
        <p:txBody>
          <a:bodyPr vert="horz" wrap="square" lIns="0" tIns="55998" rIns="0" bIns="0" rtlCol="0">
            <a:spAutoFit/>
          </a:bodyPr>
          <a:lstStyle/>
          <a:p>
            <a:pPr marL="13999" defTabSz="1007943">
              <a:spcBef>
                <a:spcPts val="44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  </a:t>
            </a:r>
            <a:r>
              <a:rPr sz="1323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1323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323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submitted..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323" spc="-11" dirty="0">
                <a:solidFill>
                  <a:srgbClr val="A5CE39"/>
                </a:solidFill>
                <a:latin typeface="Calibri"/>
                <a:cs typeface="Calibri"/>
              </a:rPr>
              <a:t> buffer</a:t>
            </a:r>
            <a:r>
              <a:rPr sz="1323" spc="-55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fills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Upon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7" dirty="0">
                <a:solidFill>
                  <a:srgbClr val="FFFFFF"/>
                </a:solidFill>
                <a:latin typeface="Calibri"/>
                <a:cs typeface="Calibri"/>
              </a:rPr>
              <a:t>app’s</a:t>
            </a:r>
            <a:r>
              <a:rPr sz="1323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438" y="6157287"/>
            <a:ext cx="5926645" cy="735612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13999" defTabSz="1007943">
              <a:spcBef>
                <a:spcPts val="573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can submit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5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31876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bake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764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1764" spc="-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advance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3172" y="249131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7" name="object 17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40" name="object 40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387170" y="2587087"/>
            <a:ext cx="386383" cy="208591"/>
          </a:xfrm>
          <a:custGeom>
            <a:avLst/>
            <a:gdLst/>
            <a:ahLst/>
            <a:cxnLst/>
            <a:rect l="l" t="t" r="r" b="b"/>
            <a:pathLst>
              <a:path w="350520" h="189230">
                <a:moveTo>
                  <a:pt x="256032" y="0"/>
                </a:moveTo>
                <a:lnTo>
                  <a:pt x="256032" y="47244"/>
                </a:lnTo>
                <a:lnTo>
                  <a:pt x="0" y="47244"/>
                </a:lnTo>
                <a:lnTo>
                  <a:pt x="0" y="141732"/>
                </a:lnTo>
                <a:lnTo>
                  <a:pt x="256032" y="141732"/>
                </a:lnTo>
                <a:lnTo>
                  <a:pt x="256032" y="188976"/>
                </a:lnTo>
                <a:lnTo>
                  <a:pt x="350520" y="94488"/>
                </a:lnTo>
                <a:lnTo>
                  <a:pt x="256032" y="0"/>
                </a:lnTo>
                <a:close/>
              </a:path>
            </a:pathLst>
          </a:custGeom>
          <a:solidFill>
            <a:srgbClr val="A5CE39"/>
          </a:solidFill>
        </p:spPr>
        <p:txBody>
          <a:bodyPr wrap="square" lIns="0" tIns="0" rIns="0" bIns="0" rtlCol="0"/>
          <a:lstStyle/>
          <a:p>
            <a:pPr defTabSz="1007943"/>
            <a:endParaRPr sz="198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9340" y="3331296"/>
            <a:ext cx="6675613" cy="1910458"/>
          </a:xfrm>
          <a:prstGeom prst="rect">
            <a:avLst/>
          </a:prstGeom>
        </p:spPr>
        <p:txBody>
          <a:bodyPr vert="horz" wrap="square" lIns="0" tIns="150494" rIns="0" bIns="0" rtlCol="0">
            <a:spAutoFit/>
          </a:bodyPr>
          <a:lstStyle/>
          <a:p>
            <a:pPr marL="207188" indent="-193189" defTabSz="1007943">
              <a:spcBef>
                <a:spcPts val="1185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44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R="5600" algn="r" defTabSz="1007943">
              <a:spcBef>
                <a:spcPts val="1791"/>
              </a:spcBef>
            </a:pP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320582" defTabSz="1007943">
              <a:spcBef>
                <a:spcPts val="397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-&gt;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submission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time-consuming: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739158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executing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 if: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143763" y="3462275"/>
            <a:ext cx="10269958" cy="494178"/>
            <a:chOff x="1944623" y="3140913"/>
            <a:chExt cx="9316720" cy="448309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</p:grp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62066" y="2541688"/>
            <a:ext cx="10649342" cy="4805293"/>
            <a:chOff x="2324100" y="2305773"/>
            <a:chExt cx="9660890" cy="43592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2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9817" y="6965092"/>
            <a:ext cx="3851933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we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3172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20" name="object 20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68784" y="3178451"/>
            <a:ext cx="10286758" cy="3316457"/>
            <a:chOff x="2330195" y="2883433"/>
            <a:chExt cx="9331960" cy="300863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2867" y="5442204"/>
              <a:ext cx="1668779" cy="4449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6207" y="5445254"/>
              <a:ext cx="1566672" cy="3429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5435" y="5442204"/>
              <a:ext cx="7748015" cy="4496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8775" y="5445253"/>
              <a:ext cx="7645908" cy="3474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69" name="object 69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440226" y="5227935"/>
            <a:ext cx="6765209" cy="712569"/>
            <a:chOff x="4027932" y="4742688"/>
            <a:chExt cx="6137275" cy="646430"/>
          </a:xfrm>
        </p:grpSpPr>
        <p:sp>
          <p:nvSpPr>
            <p:cNvPr id="76" name="object 76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96327" y="4983505"/>
              <a:ext cx="271246" cy="3352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49668" y="4986528"/>
              <a:ext cx="169164" cy="2331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37476" y="5213654"/>
              <a:ext cx="2546604" cy="17533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290816" y="5216654"/>
              <a:ext cx="2444750" cy="73660"/>
            </a:xfrm>
            <a:custGeom>
              <a:avLst/>
              <a:gdLst/>
              <a:ahLst/>
              <a:cxnLst/>
              <a:rect l="l" t="t" r="r" b="b"/>
              <a:pathLst>
                <a:path w="2444750" h="73660">
                  <a:moveTo>
                    <a:pt x="2444496" y="0"/>
                  </a:moveTo>
                  <a:lnTo>
                    <a:pt x="0" y="0"/>
                  </a:lnTo>
                  <a:lnTo>
                    <a:pt x="0" y="73149"/>
                  </a:lnTo>
                  <a:lnTo>
                    <a:pt x="2444496" y="73149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07296" y="4983454"/>
              <a:ext cx="176822" cy="33225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660636" y="4986524"/>
              <a:ext cx="74930" cy="230504"/>
            </a:xfrm>
            <a:custGeom>
              <a:avLst/>
              <a:gdLst/>
              <a:ahLst/>
              <a:cxnLst/>
              <a:rect l="l" t="t" r="r" b="b"/>
              <a:pathLst>
                <a:path w="74929" h="230504">
                  <a:moveTo>
                    <a:pt x="74677" y="0"/>
                  </a:moveTo>
                  <a:lnTo>
                    <a:pt x="0" y="0"/>
                  </a:lnTo>
                  <a:lnTo>
                    <a:pt x="0" y="230127"/>
                  </a:lnTo>
                  <a:lnTo>
                    <a:pt x="74677" y="230127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53" y="1444751"/>
            <a:ext cx="13142635" cy="6114937"/>
            <a:chOff x="62484" y="1310652"/>
            <a:chExt cx="11922760" cy="554736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4" y="6298691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5248" y="5219674"/>
              <a:ext cx="1611249" cy="16383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8272" y="5711951"/>
              <a:ext cx="499859" cy="8915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1903" y="5815583"/>
              <a:ext cx="294894" cy="6865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84" y="1310652"/>
              <a:ext cx="11835384" cy="90219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62066" y="2541687"/>
            <a:ext cx="7960058" cy="2820879"/>
            <a:chOff x="2324100" y="2305773"/>
            <a:chExt cx="7221220" cy="255905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5444" y="2869692"/>
              <a:ext cx="530390" cy="17663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0683" y="2723388"/>
              <a:ext cx="499859" cy="19568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4316" y="2827020"/>
              <a:ext cx="294894" cy="17518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6608" y="3147060"/>
              <a:ext cx="530390" cy="15621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1847" y="3019044"/>
              <a:ext cx="499859" cy="17160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45479" y="3122676"/>
              <a:ext cx="294893" cy="15110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27164" y="3643871"/>
              <a:ext cx="530390" cy="1126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42403" y="3555492"/>
              <a:ext cx="499859" cy="12024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46035" y="3659124"/>
              <a:ext cx="294894" cy="9974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14459" y="4271797"/>
              <a:ext cx="530390" cy="5928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29700" y="4230649"/>
              <a:ext cx="499859" cy="5745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33331" y="4334268"/>
              <a:ext cx="294894" cy="36955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23169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36" name="object 36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68785" y="3178450"/>
            <a:ext cx="10232860" cy="3207262"/>
            <a:chOff x="2330195" y="2883433"/>
            <a:chExt cx="9283065" cy="2909570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8775" y="5445253"/>
              <a:ext cx="9214104" cy="34746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326374" y="464135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45173"/>
                  </a:lnTo>
                  <a:lnTo>
                    <a:pt x="0" y="391655"/>
                  </a:lnTo>
                  <a:lnTo>
                    <a:pt x="1566672" y="391655"/>
                  </a:lnTo>
                  <a:lnTo>
                    <a:pt x="1566672" y="345173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82" name="object 82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440225" y="2785305"/>
            <a:ext cx="8613829" cy="3046269"/>
            <a:chOff x="4027932" y="2526779"/>
            <a:chExt cx="7814309" cy="2763520"/>
          </a:xfrm>
        </p:grpSpPr>
        <p:sp>
          <p:nvSpPr>
            <p:cNvPr id="89" name="object 89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49668" y="4986527"/>
              <a:ext cx="169164" cy="23317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290816" y="4986527"/>
              <a:ext cx="2444750" cy="303530"/>
            </a:xfrm>
            <a:custGeom>
              <a:avLst/>
              <a:gdLst/>
              <a:ahLst/>
              <a:cxnLst/>
              <a:rect l="l" t="t" r="r" b="b"/>
              <a:pathLst>
                <a:path w="2444750" h="303529">
                  <a:moveTo>
                    <a:pt x="2444496" y="230136"/>
                  </a:moveTo>
                  <a:lnTo>
                    <a:pt x="0" y="230136"/>
                  </a:lnTo>
                  <a:lnTo>
                    <a:pt x="0" y="303276"/>
                  </a:lnTo>
                  <a:lnTo>
                    <a:pt x="2444496" y="303276"/>
                  </a:lnTo>
                  <a:lnTo>
                    <a:pt x="2444496" y="230136"/>
                  </a:lnTo>
                  <a:close/>
                </a:path>
                <a:path w="2444750" h="303529">
                  <a:moveTo>
                    <a:pt x="2444496" y="0"/>
                  </a:moveTo>
                  <a:lnTo>
                    <a:pt x="2369820" y="0"/>
                  </a:lnTo>
                  <a:lnTo>
                    <a:pt x="2369820" y="230124"/>
                  </a:lnTo>
                  <a:lnTo>
                    <a:pt x="2444496" y="230124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16779" y="2526779"/>
              <a:ext cx="5790438" cy="3711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62116" y="3377171"/>
              <a:ext cx="3902202" cy="3711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40040" y="3767327"/>
              <a:ext cx="3902202" cy="646938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7033472" y="3618844"/>
            <a:ext cx="5896547" cy="1185621"/>
          </a:xfrm>
          <a:prstGeom prst="rect">
            <a:avLst/>
          </a:prstGeom>
        </p:spPr>
        <p:txBody>
          <a:bodyPr vert="horz" wrap="square" lIns="0" tIns="139994" rIns="0" bIns="0" rtlCol="0">
            <a:spAutoFit/>
          </a:bodyPr>
          <a:lstStyle/>
          <a:p>
            <a:pPr marL="13999" defTabSz="1007943">
              <a:spcBef>
                <a:spcPts val="1102"/>
              </a:spcBef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Batch </a:t>
            </a:r>
            <a:r>
              <a:rPr sz="1984" b="1" spc="-17" dirty="0">
                <a:solidFill>
                  <a:srgbClr val="779524"/>
                </a:solidFill>
                <a:latin typeface="Calibri"/>
                <a:cs typeface="Calibri"/>
              </a:rPr>
              <a:t>draw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calls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state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2659850" marR="5600" indent="-796555" defTabSz="1007943">
              <a:spcBef>
                <a:spcPts val="998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compute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shaders</a:t>
            </a:r>
            <a:r>
              <a:rPr sz="1984" b="1" spc="-50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984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984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HW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932001" y="3161637"/>
            <a:ext cx="5616839" cy="407368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5329747" y="2735063"/>
            <a:ext cx="6125437" cy="743951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187133" marR="5600" indent="-1173834" defTabSz="1007943">
              <a:lnSpc>
                <a:spcPct val="124200"/>
              </a:lnSpc>
              <a:spcBef>
                <a:spcPts val="110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rendering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threads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streamline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uploads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much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GPU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738016" y="6976739"/>
            <a:ext cx="7474838" cy="407368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3829572" y="6999698"/>
            <a:ext cx="729578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Render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advance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reduce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bubbles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532514"/>
            <a:ext cx="11566303" cy="5358163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391978" indent="-377979" defTabSz="1007943">
              <a:spcBef>
                <a:spcPts val="11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workarounds</a:t>
            </a:r>
            <a:r>
              <a:rPr sz="3307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 biggest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  <a:buFont typeface="Wingdings"/>
              <a:buChar char=""/>
            </a:pPr>
            <a:endParaRPr sz="3142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GPUs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highly asynchronous</a:t>
            </a:r>
            <a:r>
              <a:rPr sz="2646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constructs: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kinds of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Comp</a:t>
            </a:r>
            <a:r>
              <a:rPr sz="2205" b="1" spc="6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DM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spc="-55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55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an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f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eri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z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accelerated</a:t>
            </a:r>
            <a:r>
              <a:rPr sz="2205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779524"/>
                </a:solidFill>
                <a:latin typeface="Calibri"/>
                <a:cs typeface="Calibri"/>
              </a:rPr>
              <a:t>image</a:t>
            </a:r>
            <a:r>
              <a:rPr sz="2205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779524"/>
                </a:solidFill>
                <a:latin typeface="Calibri"/>
                <a:cs typeface="Calibri"/>
              </a:rPr>
              <a:t>data</a:t>
            </a:r>
            <a:r>
              <a:rPr sz="2205" spc="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conversion)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/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1968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API</a:t>
            </a:r>
            <a:r>
              <a:rPr sz="3086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standpoint: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4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be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requested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rendering thread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trusted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spent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call</a:t>
            </a:r>
            <a:r>
              <a:rPr sz="2646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validation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9480392" cy="5642148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really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care?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 apps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showing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up 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market.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thread(s)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consuming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Increasing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complexity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1957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cross-platform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17"/>
              </a:spcBef>
            </a:pPr>
            <a:endParaRPr sz="2260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Tilers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leverage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full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2646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vendor-specific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exist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Pixel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Local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Storage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to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mention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</a:t>
            </a:r>
            <a:r>
              <a:rPr sz="3307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cases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like: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VR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11321313" cy="5526283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Clr>
                <a:srgbClr val="FFFFFF"/>
              </a:buClr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discussed issues: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2646" b="1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2646" b="1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submitted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646" b="1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threads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205" b="1" spc="-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A5CE39"/>
                </a:solidFill>
                <a:latin typeface="Calibri"/>
                <a:cs typeface="Calibri"/>
              </a:rPr>
              <a:t>synchronization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jobs’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memory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heaps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responsible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flushes</a:t>
            </a:r>
            <a:r>
              <a:rPr sz="2646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invalidation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3086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required</a:t>
            </a:r>
            <a:r>
              <a:rPr sz="3086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3086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44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44" dirty="0">
                <a:solidFill>
                  <a:srgbClr val="FFFFFF"/>
                </a:solidFill>
                <a:latin typeface="Calibri"/>
                <a:cs typeface="Calibri"/>
              </a:rPr>
              <a:t>’s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capabilities.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887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Misbehave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hang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8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6"/>
            <a:ext cx="10904131" cy="5462997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NEEDS</a:t>
            </a:r>
            <a:r>
              <a:rPr sz="3307" b="1" spc="-6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39" dirty="0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majority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2205" spc="-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render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prebaked</a:t>
            </a:r>
            <a:r>
              <a:rPr sz="220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5" spc="-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ende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ju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spc="-6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ands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driver-side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stuff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really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matters.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33620" algn="r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22421" algn="r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spc="-66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utili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za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r>
              <a:rPr sz="2205" spc="-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y: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1764" b="1" spc="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1764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graphics</a:t>
            </a:r>
            <a:r>
              <a:rPr sz="1764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jobs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176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1764" b="1" spc="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RAM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&lt;-&gt;</a:t>
            </a:r>
            <a:r>
              <a:rPr sz="1764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ops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7" dirty="0">
                <a:solidFill>
                  <a:srgbClr val="A5CE39"/>
                </a:solidFill>
                <a:latin typeface="Calibri"/>
                <a:cs typeface="Calibri"/>
              </a:rPr>
              <a:t>transfer</a:t>
            </a:r>
            <a:r>
              <a:rPr sz="1764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6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sudden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drops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spikes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3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76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caches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flushed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app-specified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information,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at predictable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times.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76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guess-work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4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63664"/>
            <a:ext cx="8552232" cy="5344651"/>
          </a:xfrm>
          <a:prstGeom prst="rect">
            <a:avLst/>
          </a:prstGeom>
        </p:spPr>
        <p:txBody>
          <a:bodyPr vert="horz" wrap="square" lIns="0" tIns="82596" rIns="0" bIns="0" rtlCol="0">
            <a:spAutoFit/>
          </a:bodyPr>
          <a:lstStyle/>
          <a:p>
            <a:pPr marL="391978" indent="-377979" defTabSz="1007943">
              <a:spcBef>
                <a:spcPts val="65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 </a:t>
            </a:r>
            <a:r>
              <a:rPr sz="3307" b="1" u="sng" spc="-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MAY</a:t>
            </a:r>
            <a:r>
              <a:rPr sz="3307" b="1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spc="-39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91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GL</a:t>
            </a:r>
            <a:r>
              <a:rPr sz="2425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4.x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&lt;=</a:t>
            </a:r>
            <a:r>
              <a:rPr sz="242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39" dirty="0">
                <a:solidFill>
                  <a:srgbClr val="00AAB5"/>
                </a:solidFill>
                <a:latin typeface="Calibri"/>
                <a:cs typeface="Calibri"/>
              </a:rPr>
              <a:t>DX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11</a:t>
            </a:r>
            <a:r>
              <a:rPr sz="2425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applications: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47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Moving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28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benefits.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spend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CPU </a:t>
            </a:r>
            <a:r>
              <a:rPr sz="1984" spc="-44" dirty="0">
                <a:solidFill>
                  <a:srgbClr val="FFFFFF"/>
                </a:solidFill>
                <a:latin typeface="Calibri"/>
                <a:cs typeface="Calibri"/>
              </a:rPr>
              <a:t>power.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</a:pP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b="1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-3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646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otyp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spc="-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appli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equiri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646" spc="-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elopme</a:t>
            </a:r>
            <a:r>
              <a:rPr sz="2646" b="1" spc="-33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75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A5CE39"/>
                </a:solidFill>
                <a:latin typeface="Calibri"/>
                <a:cs typeface="Calibri"/>
              </a:rPr>
              <a:t>Validation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A5CE39"/>
                </a:solidFill>
                <a:latin typeface="Calibri"/>
                <a:cs typeface="Calibri"/>
              </a:rPr>
              <a:t>layers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whole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specification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yet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31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detected.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/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Steep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curve.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5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425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 are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2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25" b="1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Unless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984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unlikely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benefit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2EBFA-69B0-65E1-62B8-621E4B46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DAY1 - Agenda</a:t>
            </a:r>
            <a:endParaRPr lang="en-AU" sz="4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8126E-AAB2-95CD-B9EE-C14C537E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441937"/>
            <a:ext cx="11591806" cy="6117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Brief Overview of:</a:t>
            </a:r>
          </a:p>
          <a:p>
            <a:pPr lvl="1"/>
            <a:r>
              <a:rPr lang="en-US" dirty="0"/>
              <a:t>Graphics Application Software</a:t>
            </a:r>
          </a:p>
          <a:p>
            <a:pPr lvl="1"/>
            <a:r>
              <a:rPr lang="en-US" dirty="0"/>
              <a:t>Graphics Hardware Evolution – Fixed Pipeline to Programmable Hardware</a:t>
            </a:r>
          </a:p>
          <a:p>
            <a:pPr lvl="1"/>
            <a:r>
              <a:rPr lang="en-US" dirty="0"/>
              <a:t>OpenGL – Evolution and End-of-Life</a:t>
            </a:r>
          </a:p>
          <a:p>
            <a:r>
              <a:rPr lang="en-US" dirty="0"/>
              <a:t>Vulkan Overview</a:t>
            </a:r>
          </a:p>
          <a:p>
            <a:pPr lvl="1"/>
            <a:r>
              <a:rPr lang="en-US" dirty="0"/>
              <a:t>Origin and Goals</a:t>
            </a:r>
          </a:p>
          <a:p>
            <a:pPr lvl="1"/>
            <a:r>
              <a:rPr lang="en-US" dirty="0"/>
              <a:t>Design Considerations</a:t>
            </a:r>
          </a:p>
          <a:p>
            <a:pPr lvl="1"/>
            <a:r>
              <a:rPr lang="en-US" dirty="0"/>
              <a:t>Ecosystem Overview</a:t>
            </a:r>
          </a:p>
          <a:p>
            <a:pPr lvl="1"/>
            <a:r>
              <a:rPr lang="en-US" dirty="0"/>
              <a:t>Overview of Vulkan Graphics Pipeline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Vulkan Programming</a:t>
            </a:r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GLFW</a:t>
            </a:r>
          </a:p>
          <a:p>
            <a:pPr lvl="1"/>
            <a:r>
              <a:rPr lang="en-US" dirty="0"/>
              <a:t>Components of a Vulkan Program</a:t>
            </a:r>
          </a:p>
          <a:p>
            <a:pPr lvl="1"/>
            <a:r>
              <a:rPr lang="en-US" dirty="0"/>
              <a:t>Hello Triangle Example</a:t>
            </a:r>
          </a:p>
          <a:p>
            <a:pPr lvl="1"/>
            <a:r>
              <a:rPr lang="en-US" dirty="0"/>
              <a:t>Drawing, Coordinate System</a:t>
            </a:r>
          </a:p>
          <a:p>
            <a:pPr lvl="1"/>
            <a:r>
              <a:rPr lang="en-US" dirty="0"/>
              <a:t>Introduction to Shaders / GLSL / SPIR-V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9997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Hardware-accelerated 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1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Rendering Pipeline">
            <a:extLst>
              <a:ext uri="{FF2B5EF4-FFF2-40B4-BE49-F238E27FC236}">
                <a16:creationId xmlns:a16="http://schemas.microsoft.com/office/drawing/2014/main" id="{65646F0A-0D40-FC6B-A34B-E5478A23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25" y="8727"/>
            <a:ext cx="9917723" cy="7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30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4" y="1266924"/>
            <a:ext cx="5116702" cy="6010094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737787" y="48195"/>
            <a:ext cx="11303323" cy="1680348"/>
          </a:xfrm>
        </p:spPr>
        <p:txBody>
          <a:bodyPr/>
          <a:lstStyle/>
          <a:p>
            <a:pPr lvl="0"/>
            <a:r>
              <a:rPr lang="en-AU" sz="5333" b="1" dirty="0"/>
              <a:t>Rasterization</a:t>
            </a:r>
            <a:endParaRPr lang="en-AU" b="1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869219" y="1401666"/>
            <a:ext cx="5902095" cy="7034022"/>
          </a:xfrm>
        </p:spPr>
        <p:txBody>
          <a:bodyPr wrap="square" lIns="0" tIns="0" rIns="0" bIns="0" anchor="t" anchorCtr="0">
            <a:noAutofit/>
          </a:bodyPr>
          <a:lstStyle/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Frame buffer is subdivided into a grid of pixels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Determine which pixels are covered by the primitive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Fragment – data relevant to a pixel, finally resolves to a colour/output value (RGB, luminance etc.)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tting started with pipelines | Learning Vulkan">
            <a:extLst>
              <a:ext uri="{FF2B5EF4-FFF2-40B4-BE49-F238E27FC236}">
                <a16:creationId xmlns:a16="http://schemas.microsoft.com/office/drawing/2014/main" id="{83A405B3-E1FC-4B26-EAC5-86342D7D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0"/>
            <a:ext cx="8218488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65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raphics Pipeline">
            <a:extLst>
              <a:ext uri="{FF2B5EF4-FFF2-40B4-BE49-F238E27FC236}">
                <a16:creationId xmlns:a16="http://schemas.microsoft.com/office/drawing/2014/main" id="{E1EF3B58-3CDD-6A85-FB31-D6827A3F3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/>
          <a:stretch/>
        </p:blipFill>
        <p:spPr bwMode="auto">
          <a:xfrm>
            <a:off x="622803" y="146594"/>
            <a:ext cx="6092947" cy="709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F94A-D01D-F516-611F-0410F5FE3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61" y="1088454"/>
            <a:ext cx="4967879" cy="537226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Vulkan 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923972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DD10AE97-2C25-7C0B-A29F-FC3B8FDA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1313"/>
            <a:ext cx="13439775" cy="43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6B530-11BB-7454-692F-E63BDAB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629148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The Vulkan Application</a:t>
            </a:r>
          </a:p>
        </p:txBody>
      </p:sp>
    </p:spTree>
    <p:extLst>
      <p:ext uri="{BB962C8B-B14F-4D97-AF65-F5344CB8AC3E}">
        <p14:creationId xmlns:p14="http://schemas.microsoft.com/office/powerpoint/2010/main" val="3377949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520-0D9F-B8E8-944B-E389B16D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Vulkan Sample – Hello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CD4D-EBB2-317F-C3F8-A6499A02A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200" dirty="0"/>
              <a:t>Development Environment </a:t>
            </a:r>
          </a:p>
          <a:p>
            <a:pPr lvl="1"/>
            <a:r>
              <a:rPr lang="en-AU" dirty="0"/>
              <a:t>VS2017/C++17</a:t>
            </a:r>
          </a:p>
          <a:p>
            <a:pPr lvl="1"/>
            <a:r>
              <a:rPr lang="en-AU" dirty="0"/>
              <a:t>Vulkan 1.3.250.1</a:t>
            </a:r>
          </a:p>
          <a:p>
            <a:pPr lvl="1"/>
            <a:r>
              <a:rPr lang="en-AU" dirty="0"/>
              <a:t>GLFW 3.0.4</a:t>
            </a:r>
          </a:p>
          <a:p>
            <a:pPr lvl="1"/>
            <a:r>
              <a:rPr lang="en-AU" dirty="0"/>
              <a:t>GLM</a:t>
            </a:r>
          </a:p>
          <a:p>
            <a:pPr lvl="1"/>
            <a:r>
              <a:rPr lang="en-AU" dirty="0"/>
              <a:t>STB (for texture load)</a:t>
            </a:r>
          </a:p>
          <a:p>
            <a:r>
              <a:rPr lang="en-AU" dirty="0"/>
              <a:t>Source: </a:t>
            </a:r>
            <a:r>
              <a:rPr lang="en-AU" dirty="0">
                <a:hlinkClick r:id="rId2"/>
              </a:rPr>
              <a:t>https://vulkan-tutorial.com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9063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FDCBE-E57E-7957-9D39-DCFDC67AE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13"/>
          <a:stretch/>
        </p:blipFill>
        <p:spPr>
          <a:xfrm>
            <a:off x="363415" y="562149"/>
            <a:ext cx="12445709" cy="2392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AF17-AB8B-B569-E88D-35D5CF76235E}"/>
              </a:ext>
            </a:extLst>
          </p:cNvPr>
          <p:cNvSpPr txBox="1"/>
          <p:nvPr/>
        </p:nvSpPr>
        <p:spPr>
          <a:xfrm>
            <a:off x="744982" y="5287107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See: </a:t>
            </a:r>
          </a:p>
          <a:p>
            <a:r>
              <a:rPr lang="en-AU" sz="2400" b="1" dirty="0">
                <a:hlinkClick r:id="rId3"/>
              </a:rPr>
              <a:t>https://www.glfw.org/docs/3.3/index.html</a:t>
            </a:r>
            <a:endParaRPr lang="en-AU" sz="2400" b="1" dirty="0"/>
          </a:p>
          <a:p>
            <a:endParaRPr lang="en-AU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14EBF-A1F1-0F01-6CE4-37F8516D2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639" y="3033176"/>
            <a:ext cx="6271897" cy="38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80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069740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74F2C74-23AA-EFEB-0345-1A540587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86" y="1472223"/>
            <a:ext cx="9075801" cy="58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354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402483"/>
            <a:ext cx="11591806" cy="1461188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33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231" algn="l"/>
                <a:tab pos="1930463" algn="l"/>
                <a:tab pos="2893580" algn="l"/>
                <a:tab pos="3858810" algn="l"/>
                <a:tab pos="4824044" algn="l"/>
                <a:tab pos="5791394" algn="l"/>
                <a:tab pos="6756626" algn="l"/>
                <a:tab pos="7721857" algn="l"/>
                <a:tab pos="8684973" algn="l"/>
                <a:tab pos="9650204" algn="l"/>
                <a:tab pos="10615436" algn="l"/>
                <a:tab pos="11582786" algn="l"/>
              </a:tabLst>
            </a:pPr>
            <a:r>
              <a:rPr lang="en-US" altLang="en-US" sz="4800" b="1" dirty="0"/>
              <a:t>Setup and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ACC10-8D18-F3FE-2DB5-CE1BB0C0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9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Course Content (will be updated progressively)</a:t>
            </a:r>
          </a:p>
          <a:p>
            <a:pPr marL="0" indent="0">
              <a:spcAft>
                <a:spcPts val="1900"/>
              </a:spcAft>
              <a:buSzPct val="45000"/>
              <a:buNone/>
            </a:pPr>
            <a:r>
              <a:rPr lang="en-US" altLang="en-US" sz="3200" dirty="0">
                <a:hlinkClick r:id="rId3"/>
              </a:rPr>
              <a:t>https://github.com/kbvis3d/toshiba-vulkan-2023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8177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261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Directories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A828E7F-C6B7-BE12-D26D-DCBEDAE2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59008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AF3181B-64B2-7AE9-213B-CB4187C3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4714393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36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790575"/>
          </a:xfrm>
        </p:spPr>
        <p:txBody>
          <a:bodyPr/>
          <a:lstStyle/>
          <a:p>
            <a:r>
              <a:rPr lang="en-AU" b="1" dirty="0"/>
              <a:t>Visual Studio Linker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0958054-C9F7-B59C-8D25-E93D76A5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1504462"/>
            <a:ext cx="10568522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D160F4E-667A-B453-068C-D5ADED09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40" y="3173534"/>
            <a:ext cx="42767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3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C++17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A1A158D-2C73-4853-21DE-C34E96BE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12414"/>
            <a:ext cx="11237446" cy="31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15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Vulkan API Objects">
            <a:extLst>
              <a:ext uri="{FF2B5EF4-FFF2-40B4-BE49-F238E27FC236}">
                <a16:creationId xmlns:a16="http://schemas.microsoft.com/office/drawing/2014/main" id="{2DA3D450-3F65-D759-9A8D-3934066F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23003" cy="73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8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Getting started with the Vulkan programming model | Learning Vulkan">
            <a:extLst>
              <a:ext uri="{FF2B5EF4-FFF2-40B4-BE49-F238E27FC236}">
                <a16:creationId xmlns:a16="http://schemas.microsoft.com/office/drawing/2014/main" id="{C6D43969-85F2-A445-10AF-9DECD78D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1399320"/>
            <a:ext cx="10487025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19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/>
          <a:lstStyle/>
          <a:p>
            <a:r>
              <a:rPr lang="en-AU" b="1" dirty="0"/>
              <a:t>Hello Triangle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2F408-D8F5-1B51-3A26-6FF7E6CC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15" y="1602940"/>
            <a:ext cx="6119390" cy="4869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27C51-ADF3-FC42-28B0-BFCC637125FA}"/>
              </a:ext>
            </a:extLst>
          </p:cNvPr>
          <p:cNvSpPr txBox="1"/>
          <p:nvPr/>
        </p:nvSpPr>
        <p:spPr>
          <a:xfrm>
            <a:off x="3220549" y="6727327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https://vulkan-tutorial.com/Drawing_a_triangle/Setup/Base_code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3120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General Structure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C3D75-DB7B-CBFA-0E3F-A783523A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36" y="2637692"/>
            <a:ext cx="4334677" cy="3831780"/>
          </a:xfrm>
        </p:spPr>
        <p:txBody>
          <a:bodyPr>
            <a:normAutofit/>
          </a:bodyPr>
          <a:lstStyle/>
          <a:p>
            <a:r>
              <a:rPr lang="en-AU" sz="2400" dirty="0" err="1"/>
              <a:t>VulkanTutorial</a:t>
            </a:r>
            <a:r>
              <a:rPr lang="en-AU" sz="2400" dirty="0"/>
              <a:t>\00_base_code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527B-460A-44D0-3212-09D942B5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22" y="232219"/>
            <a:ext cx="5845963" cy="70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2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C3FEDF6-9CE4-D652-BD19-557BFD03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132853"/>
            <a:ext cx="11591806" cy="699486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Creating an Instance </a:t>
            </a:r>
            <a:r>
              <a:rPr lang="en-AU" sz="3600" b="1" dirty="0"/>
              <a:t>(</a:t>
            </a:r>
            <a:r>
              <a:rPr lang="en-AU" sz="3600" b="1" dirty="0" err="1"/>
              <a:t>VulkanTutorial</a:t>
            </a:r>
            <a:r>
              <a:rPr lang="en-AU" sz="3600" b="1" dirty="0"/>
              <a:t>\15_hello_triangle)</a:t>
            </a:r>
            <a:endParaRPr lang="en-AU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FA176-04BB-09CC-28DA-69171E38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3" y="951723"/>
            <a:ext cx="9712427" cy="638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4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9070"/>
            <a:ext cx="11591806" cy="1109792"/>
          </a:xfrm>
        </p:spPr>
        <p:txBody>
          <a:bodyPr/>
          <a:lstStyle/>
          <a:p>
            <a:r>
              <a:rPr lang="en-AU" dirty="0"/>
              <a:t>Creating an Instance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FC1BB-6542-13C7-547E-05A99920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097364"/>
            <a:ext cx="8759278" cy="62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8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968C-332D-2316-D8F3-976CA4AC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79037"/>
            <a:ext cx="11591806" cy="1461188"/>
          </a:xfrm>
        </p:spPr>
        <p:txBody>
          <a:bodyPr/>
          <a:lstStyle/>
          <a:p>
            <a:r>
              <a:rPr lang="en-AU" b="1" dirty="0"/>
              <a:t>Graphics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1DEF-26D2-B27E-D66A-E6C5B080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840225"/>
            <a:ext cx="11591806" cy="496873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Skim through the included introductory material to understand the primary motivation behind graphics APIs:</a:t>
            </a:r>
          </a:p>
          <a:p>
            <a:pPr lvl="1"/>
            <a:r>
              <a:rPr lang="en-AU" dirty="0"/>
              <a:t>Perspective Projection and Rasterization</a:t>
            </a:r>
          </a:p>
          <a:p>
            <a:pPr lvl="1"/>
            <a:r>
              <a:rPr lang="en-AU" dirty="0"/>
              <a:t>Spatial Transformations</a:t>
            </a:r>
          </a:p>
          <a:p>
            <a:pPr lvl="1"/>
            <a:r>
              <a:rPr lang="en-AU" dirty="0"/>
              <a:t>The Rendering Equation</a:t>
            </a:r>
          </a:p>
          <a:p>
            <a:pPr lvl="1"/>
            <a:r>
              <a:rPr lang="en-AU" dirty="0"/>
              <a:t>Depth and Transparency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sz="2800" i="1" dirty="0"/>
              <a:t>Note: The idea is to get a sense of the tasks Vulkan is meant to perform and pick up </a:t>
            </a:r>
            <a:r>
              <a:rPr lang="en-AU" sz="2800" i="1"/>
              <a:t>salient vocabulary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dirty="0"/>
              <a:t>For the full course material visit the CMU course page: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http://15462.courses.cs.cmu.edu/spring2023/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3647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ate a Swapchain">
            <a:extLst>
              <a:ext uri="{FF2B5EF4-FFF2-40B4-BE49-F238E27FC236}">
                <a16:creationId xmlns:a16="http://schemas.microsoft.com/office/drawing/2014/main" id="{FA8D1F13-0071-613D-764B-8542A9D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77" y="339970"/>
            <a:ext cx="8897470" cy="71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34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9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Understanding queues and queue families | Learning Vulkan">
            <a:extLst>
              <a:ext uri="{FF2B5EF4-FFF2-40B4-BE49-F238E27FC236}">
                <a16:creationId xmlns:a16="http://schemas.microsoft.com/office/drawing/2014/main" id="{C403F8FF-6D0F-A576-E12D-C1F6E2F5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9" y="3883512"/>
            <a:ext cx="10576236" cy="306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Understanding queues and queue families | Learning Vulkan">
            <a:extLst>
              <a:ext uri="{FF2B5EF4-FFF2-40B4-BE49-F238E27FC236}">
                <a16:creationId xmlns:a16="http://schemas.microsoft.com/office/drawing/2014/main" id="{520A1718-8637-80FC-4773-AF3C95F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7" y="607279"/>
            <a:ext cx="7217846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1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7932F-F353-C704-F64E-3E7BF362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3" y="273908"/>
            <a:ext cx="11669256" cy="53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1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33BC-A5AC-94C9-0AF3-C1148E85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1" y="207008"/>
            <a:ext cx="9623262" cy="70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2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A50AA-25CC-8916-8530-292445B1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365630" cy="7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22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97346-38CA-9BD4-E31F-394977AB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439775" cy="75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618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E4F11-4F69-F13B-9E24-0CAB4BE1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" y="457196"/>
            <a:ext cx="13349856" cy="60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3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Learning Vulkan | Packt">
            <a:extLst>
              <a:ext uri="{FF2B5EF4-FFF2-40B4-BE49-F238E27FC236}">
                <a16:creationId xmlns:a16="http://schemas.microsoft.com/office/drawing/2014/main" id="{2A57779E-9764-5834-829D-357BF637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94" y="1957754"/>
            <a:ext cx="10048985" cy="42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E58C8-20F2-AF0B-ECBC-330A5015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9720569" cy="995005"/>
          </a:xfrm>
        </p:spPr>
        <p:txBody>
          <a:bodyPr/>
          <a:lstStyle/>
          <a:p>
            <a:r>
              <a:rPr lang="en-AU" b="1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888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OS Limitations of Vulkan Multi-GPU Support - PC Perspective">
            <a:extLst>
              <a:ext uri="{FF2B5EF4-FFF2-40B4-BE49-F238E27FC236}">
                <a16:creationId xmlns:a16="http://schemas.microsoft.com/office/drawing/2014/main" id="{F3D0DB5F-E741-4AA4-F98D-5ABA6954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0" y="104777"/>
            <a:ext cx="12426461" cy="7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64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3AE89-57BF-78AF-4129-C2312EE6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2703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750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A0BA293-5A72-F181-F1EE-1BBBA2BE6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9850"/>
            <a:ext cx="6381750" cy="74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611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DEA21-E193-8886-8FD1-DF9A9C59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2" y="275327"/>
            <a:ext cx="11618256" cy="68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4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AA6DF-7A32-79FF-A728-DEE52A20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3" y="588160"/>
            <a:ext cx="11921058" cy="29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91C85-CCEA-F042-408A-6EF9178D3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3" y="3575537"/>
            <a:ext cx="12662738" cy="36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78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8BF61-4C0B-E76A-E14D-19CAB33E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64" y="-23446"/>
            <a:ext cx="8801467" cy="5619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4A609-0F5E-D075-C8A2-7989441A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4" y="5678618"/>
            <a:ext cx="7445385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38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A4A17-C855-FB68-4CA8-529F7CDC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6" y="285006"/>
            <a:ext cx="11966936" cy="67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2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D9C37-2E99-71F7-0F1A-E80728B1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99" y="539848"/>
            <a:ext cx="12751375" cy="62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7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733E3-6F1C-6CAE-5806-AB0A8D2A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92" y="-1"/>
            <a:ext cx="1044858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39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2B5DC-59C7-B24A-D006-DC0FC938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2" y="269832"/>
            <a:ext cx="9879430" cy="3588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1E2C3-B595-E47B-D9F7-0934AF9F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51" y="4035316"/>
            <a:ext cx="11623250" cy="31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28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BAAB4-0BE4-BC04-DDB0-12E379EA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9" y="180328"/>
            <a:ext cx="11120616" cy="71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916A2-06AC-14B6-5F58-0245F1BE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1"/>
            <a:ext cx="13480073" cy="75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23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F4682-9FBF-F555-6F20-D722C468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2" y="928037"/>
            <a:ext cx="12348998" cy="5261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48913-23F3-CA17-6569-ED205B6E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6" y="233878"/>
            <a:ext cx="3970364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D0570-38C3-901F-1309-88EF5AA6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98" y="119865"/>
            <a:ext cx="11294178" cy="731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663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EF9BA-9CA8-4904-2C8F-70909194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1" y="288032"/>
            <a:ext cx="9907925" cy="2654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98DF9-4279-348F-147C-E21FDABC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31" y="3179478"/>
            <a:ext cx="8558133" cy="40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0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Window System Integration (WSI) :: Vulkan Documentation Project Demo">
            <a:extLst>
              <a:ext uri="{FF2B5EF4-FFF2-40B4-BE49-F238E27FC236}">
                <a16:creationId xmlns:a16="http://schemas.microsoft.com/office/drawing/2014/main" id="{CCF7DAC0-CBB7-5677-1AEC-0ED924C7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5946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89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wsi_engine">
            <a:extLst>
              <a:ext uri="{FF2B5EF4-FFF2-40B4-BE49-F238E27FC236}">
                <a16:creationId xmlns:a16="http://schemas.microsoft.com/office/drawing/2014/main" id="{4C41C00F-7831-8D82-FC26-24DE8B40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3" y="1559169"/>
            <a:ext cx="12627604" cy="44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4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nter image description here">
            <a:extLst>
              <a:ext uri="{FF2B5EF4-FFF2-40B4-BE49-F238E27FC236}">
                <a16:creationId xmlns:a16="http://schemas.microsoft.com/office/drawing/2014/main" id="{F81171D0-9D7E-3B77-04DF-4AA52CE9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84" y="326169"/>
            <a:ext cx="9176605" cy="69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452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ED064-8139-1BDA-E215-633B82BF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" y="344844"/>
            <a:ext cx="12297705" cy="50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242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CC8E0-41ED-3DFD-7228-8D057911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3" y="455557"/>
            <a:ext cx="10937734" cy="68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EFBA8-78F2-5D12-F253-65B909FF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81" y="4600452"/>
            <a:ext cx="3096221" cy="23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05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ADB59-BD62-86A4-2EE6-E226D32B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29" y="243934"/>
            <a:ext cx="10188916" cy="70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991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9BCDC-A659-A94E-58A7-83B66897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3" y="272991"/>
            <a:ext cx="12093325" cy="69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5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99F8F-7AC8-AD45-EEE8-B5027194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84"/>
            <a:ext cx="13439775" cy="75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11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71379-9CE3-E17D-C278-A4513B84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2" y="251171"/>
            <a:ext cx="11733429" cy="70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63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60B2-2D0B-CD77-8A45-FC622BB6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55" y="363350"/>
            <a:ext cx="12635814" cy="3562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F8FB3-C469-2206-E56B-E89B3579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5" y="4243132"/>
            <a:ext cx="8823430" cy="23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111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0574-8E26-5179-B0EC-769A3661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" y="380174"/>
            <a:ext cx="12745894" cy="58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08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6D07-427C-DD3F-B175-0790D248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4" y="480645"/>
            <a:ext cx="12151976" cy="64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556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4F55A-5929-C7D9-30C4-6BE23D27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5" y="429641"/>
            <a:ext cx="10792091" cy="66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38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77597-1CDE-FADD-341D-7B7D7E47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5" y="193005"/>
            <a:ext cx="12062564" cy="7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9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61BB-E611-BBC8-AA68-F0765A1D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Shader Compilation to SPIR-V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0BB1E-661B-38D2-12E5-CD5B55D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2040334"/>
            <a:ext cx="11072231" cy="3094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32EF3-30EA-EE7D-F8EF-B317D45C0E51}"/>
              </a:ext>
            </a:extLst>
          </p:cNvPr>
          <p:cNvSpPr txBox="1"/>
          <p:nvPr/>
        </p:nvSpPr>
        <p:spPr>
          <a:xfrm>
            <a:off x="3358662" y="3596026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Shader Compilation to SPIR-V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AF19A-57BD-4183-CECF-79D6FE0FC3E4}"/>
              </a:ext>
            </a:extLst>
          </p:cNvPr>
          <p:cNvSpPr txBox="1"/>
          <p:nvPr/>
        </p:nvSpPr>
        <p:spPr>
          <a:xfrm>
            <a:off x="923984" y="5917195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Note: You could instead use </a:t>
            </a:r>
            <a:r>
              <a:rPr lang="en-AU" b="1" i="0" dirty="0" err="1">
                <a:effectLst/>
                <a:latin typeface="Roboto" panose="02000000000000000000" pitchFamily="2" charset="0"/>
              </a:rPr>
              <a:t>glslangValidator</a:t>
            </a:r>
            <a:r>
              <a:rPr lang="en-AU" b="1" i="0" dirty="0">
                <a:solidFill>
                  <a:srgbClr val="BCC0C3"/>
                </a:solidFill>
                <a:effectLst/>
                <a:latin typeface="Roboto" panose="02000000000000000000" pitchFamily="2" charset="0"/>
              </a:rPr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22572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45C2E-2D18-80CA-07AD-A059CB9E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0" y="691662"/>
            <a:ext cx="12035813" cy="611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97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1E72-6CB8-A83C-4400-B136161F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5" y="397285"/>
            <a:ext cx="11871337" cy="55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66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5FBCD-6D9E-EA98-B19C-690FD31B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8" y="308147"/>
            <a:ext cx="11908704" cy="69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1C2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21221</TotalTime>
  <Words>2007</Words>
  <Application>Microsoft Office PowerPoint</Application>
  <PresentationFormat>Custom</PresentationFormat>
  <Paragraphs>404</Paragraphs>
  <Slides>210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210</vt:i4>
      </vt:variant>
    </vt:vector>
  </HeadingPairs>
  <TitlesOfParts>
    <vt:vector size="225" baseType="lpstr">
      <vt:lpstr>Arial</vt:lpstr>
      <vt:lpstr>Calibri</vt:lpstr>
      <vt:lpstr>Calibri Light</vt:lpstr>
      <vt:lpstr>Cascadia Mono</vt:lpstr>
      <vt:lpstr>Courier New</vt:lpstr>
      <vt:lpstr>NimbusMonL-Bold</vt:lpstr>
      <vt:lpstr>NimbusMonL-Regu</vt:lpstr>
      <vt:lpstr>Roboto</vt:lpstr>
      <vt:lpstr>Roboto Slab</vt:lpstr>
      <vt:lpstr>StarSymbol</vt:lpstr>
      <vt:lpstr>Times New Roman</vt:lpstr>
      <vt:lpstr>Wingdings</vt:lpstr>
      <vt:lpstr>Wingdings 3</vt:lpstr>
      <vt:lpstr>Office Theme</vt:lpstr>
      <vt:lpstr>1_Office Theme</vt:lpstr>
      <vt:lpstr>PowerPoint Presentation</vt:lpstr>
      <vt:lpstr>Karthik Bala - Introduction</vt:lpstr>
      <vt:lpstr>PowerPoint Presentation</vt:lpstr>
      <vt:lpstr>DAY1 - Agenda</vt:lpstr>
      <vt:lpstr>Setup and Resources</vt:lpstr>
      <vt:lpstr>Graphics Primer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Pre-Vulkan - History of OpenGL</vt:lpstr>
      <vt:lpstr>PowerPoint Presentation</vt:lpstr>
      <vt:lpstr>Graphics Pipeline</vt:lpstr>
      <vt:lpstr>PowerPoint Presentation</vt:lpstr>
      <vt:lpstr>OpenGL Pipeline (Fixed-Function)</vt:lpstr>
      <vt:lpstr>Simpler Times</vt:lpstr>
      <vt:lpstr>PowerPoint Presentation</vt:lpstr>
      <vt:lpstr>Programmable Pipeline</vt:lpstr>
      <vt:lpstr>Shaders</vt:lpstr>
      <vt:lpstr>Fixed vs. Programmable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DO I NEED IT?</vt:lpstr>
      <vt:lpstr>VULKAN DO I NEED IT?</vt:lpstr>
      <vt:lpstr>VULKAN DO I NEED IT?</vt:lpstr>
      <vt:lpstr>Hardware-accelerated Graphics Pipeline</vt:lpstr>
      <vt:lpstr>PowerPoint Presentation</vt:lpstr>
      <vt:lpstr>Rasterization</vt:lpstr>
      <vt:lpstr>PowerPoint Presentation</vt:lpstr>
      <vt:lpstr>PowerPoint Presentation</vt:lpstr>
      <vt:lpstr>The Vulkan Application</vt:lpstr>
      <vt:lpstr>Vulkan Sample – Hello Triangle</vt:lpstr>
      <vt:lpstr>PowerPoint Presentation</vt:lpstr>
      <vt:lpstr>Visual Studio Setup</vt:lpstr>
      <vt:lpstr>Visual Studio Setup</vt:lpstr>
      <vt:lpstr>Visual Studio Setup</vt:lpstr>
      <vt:lpstr>Visual Studio Directories</vt:lpstr>
      <vt:lpstr>Visual Studio Linker</vt:lpstr>
      <vt:lpstr>C++17</vt:lpstr>
      <vt:lpstr>PowerPoint Presentation</vt:lpstr>
      <vt:lpstr>PowerPoint Presentation</vt:lpstr>
      <vt:lpstr>Hello Triangle</vt:lpstr>
      <vt:lpstr>General Structure</vt:lpstr>
      <vt:lpstr>Creating an Instance (VulkanTutorial\15_hello_triangle)</vt:lpstr>
      <vt:lpstr>Creating an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Shader Compilation to SPIR-V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2 -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Texture – VulkanTutorial\26_texture_mapping</vt:lpstr>
      <vt:lpstr>PowerPoint Presentation</vt:lpstr>
      <vt:lpstr>Vertex Shader</vt:lpstr>
      <vt:lpstr>Fragment Shader</vt:lpstr>
      <vt:lpstr>PowerPoint Presentation</vt:lpstr>
      <vt:lpstr>PowerPoint Presentation</vt:lpstr>
      <vt:lpstr>PowerPoint Presentation</vt:lpstr>
      <vt:lpstr>Loading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Texture Coordinate Input Attribute</vt:lpstr>
      <vt:lpstr>Layout Transitions</vt:lpstr>
      <vt:lpstr>PowerPoint Presentation</vt:lpstr>
      <vt:lpstr>Layout Transitions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#2</vt:lpstr>
      <vt:lpstr>Exercises - Texture Mapping</vt:lpstr>
      <vt:lpstr>Exercise #3  </vt:lpstr>
      <vt:lpstr>Depth Buffering – VulkanTutorial\27_depth_buffering</vt:lpstr>
      <vt:lpstr>PowerPoint Presentation</vt:lpstr>
      <vt:lpstr>PowerPoint Presentation</vt:lpstr>
      <vt:lpstr>PowerPoint Presentation</vt:lpstr>
      <vt:lpstr>CUDA/Vulkan Interop – CUDA\vulkanImageCUDA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KBVIS</dc:creator>
  <cp:lastModifiedBy>Karthik Bala</cp:lastModifiedBy>
  <cp:revision>1068</cp:revision>
  <cp:lastPrinted>1601-01-01T00:00:00Z</cp:lastPrinted>
  <dcterms:created xsi:type="dcterms:W3CDTF">2009-04-16T06:02:33Z</dcterms:created>
  <dcterms:modified xsi:type="dcterms:W3CDTF">2023-08-10T08:26:58Z</dcterms:modified>
</cp:coreProperties>
</file>